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257" r:id="rId4"/>
    <p:sldId id="259" r:id="rId5"/>
    <p:sldId id="260" r:id="rId6"/>
    <p:sldId id="264" r:id="rId7"/>
    <p:sldId id="265" r:id="rId8"/>
    <p:sldId id="266" r:id="rId9"/>
    <p:sldId id="268" r:id="rId10"/>
    <p:sldId id="261" r:id="rId11"/>
    <p:sldId id="267" r:id="rId12"/>
    <p:sldId id="269" r:id="rId13"/>
    <p:sldId id="262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6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4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476540-C2E4-48D5-BD93-E58096EA8A4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6E749401-77AD-46A1-A1FC-8266B39CD8E0}">
      <dgm:prSet phldrT="[Text]"/>
      <dgm:spPr/>
      <dgm:t>
        <a:bodyPr/>
        <a:lstStyle/>
        <a:p>
          <a:r>
            <a:rPr lang="en-GB" dirty="0"/>
            <a:t>Introduction</a:t>
          </a:r>
        </a:p>
      </dgm:t>
    </dgm:pt>
    <dgm:pt modelId="{968EE9D0-615A-4776-ACAF-5DE7DA25D8E5}" type="parTrans" cxnId="{824D2892-B129-4F7E-8F47-6B93BBE1180E}">
      <dgm:prSet/>
      <dgm:spPr/>
      <dgm:t>
        <a:bodyPr/>
        <a:lstStyle/>
        <a:p>
          <a:endParaRPr lang="en-GB"/>
        </a:p>
      </dgm:t>
    </dgm:pt>
    <dgm:pt modelId="{0A5C19D6-C668-4545-9EEB-71005C3C94F7}" type="sibTrans" cxnId="{824D2892-B129-4F7E-8F47-6B93BBE1180E}">
      <dgm:prSet/>
      <dgm:spPr/>
      <dgm:t>
        <a:bodyPr/>
        <a:lstStyle/>
        <a:p>
          <a:endParaRPr lang="en-GB"/>
        </a:p>
      </dgm:t>
    </dgm:pt>
    <dgm:pt modelId="{B5DA97F1-1D3B-4566-B220-C407F859C53C}">
      <dgm:prSet phldrT="[Text]"/>
      <dgm:spPr/>
      <dgm:t>
        <a:bodyPr/>
        <a:lstStyle/>
        <a:p>
          <a:r>
            <a:rPr lang="en-GB" dirty="0"/>
            <a:t>Datasets</a:t>
          </a:r>
        </a:p>
      </dgm:t>
    </dgm:pt>
    <dgm:pt modelId="{9780C3B1-83D5-4990-A30F-5BE15E8E56AB}" type="parTrans" cxnId="{AD4741AB-4D30-4CCB-B0E6-99D6F5536A8A}">
      <dgm:prSet/>
      <dgm:spPr/>
      <dgm:t>
        <a:bodyPr/>
        <a:lstStyle/>
        <a:p>
          <a:endParaRPr lang="en-GB"/>
        </a:p>
      </dgm:t>
    </dgm:pt>
    <dgm:pt modelId="{49C4711F-C711-4584-AE50-9DF1A2FA3D30}" type="sibTrans" cxnId="{AD4741AB-4D30-4CCB-B0E6-99D6F5536A8A}">
      <dgm:prSet/>
      <dgm:spPr/>
      <dgm:t>
        <a:bodyPr/>
        <a:lstStyle/>
        <a:p>
          <a:endParaRPr lang="en-GB"/>
        </a:p>
      </dgm:t>
    </dgm:pt>
    <dgm:pt modelId="{331AE5A3-2A16-4E72-8F0D-13F3F19490F8}">
      <dgm:prSet phldrT="[Text]"/>
      <dgm:spPr/>
      <dgm:t>
        <a:bodyPr/>
        <a:lstStyle/>
        <a:p>
          <a:r>
            <a:rPr lang="en-GB" dirty="0"/>
            <a:t>Data </a:t>
          </a:r>
          <a:r>
            <a:rPr lang="en-GB" dirty="0" err="1"/>
            <a:t>Preprocessing</a:t>
          </a:r>
          <a:endParaRPr lang="en-GB" dirty="0"/>
        </a:p>
      </dgm:t>
    </dgm:pt>
    <dgm:pt modelId="{6CBCD257-E7AB-45A2-88E2-BF3FC5B6D111}" type="parTrans" cxnId="{C1A7901D-9860-40C9-8E5C-8C21DD9FA9B0}">
      <dgm:prSet/>
      <dgm:spPr/>
      <dgm:t>
        <a:bodyPr/>
        <a:lstStyle/>
        <a:p>
          <a:endParaRPr lang="en-GB"/>
        </a:p>
      </dgm:t>
    </dgm:pt>
    <dgm:pt modelId="{F0CD0A69-399A-4634-9829-7226AC0510B4}" type="sibTrans" cxnId="{C1A7901D-9860-40C9-8E5C-8C21DD9FA9B0}">
      <dgm:prSet/>
      <dgm:spPr/>
      <dgm:t>
        <a:bodyPr/>
        <a:lstStyle/>
        <a:p>
          <a:endParaRPr lang="en-GB"/>
        </a:p>
      </dgm:t>
    </dgm:pt>
    <dgm:pt modelId="{371E9169-858C-4E3C-99FD-CBCE1017876F}">
      <dgm:prSet phldrT="[Text]"/>
      <dgm:spPr/>
      <dgm:t>
        <a:bodyPr/>
        <a:lstStyle/>
        <a:p>
          <a:r>
            <a:rPr lang="en-GB" dirty="0"/>
            <a:t>Data Analysis</a:t>
          </a:r>
        </a:p>
      </dgm:t>
    </dgm:pt>
    <dgm:pt modelId="{1FE0FCD3-690D-4773-8585-47E26AF17DC3}" type="parTrans" cxnId="{21B1DF94-D6C5-45F7-95BE-220D0141B689}">
      <dgm:prSet/>
      <dgm:spPr/>
    </dgm:pt>
    <dgm:pt modelId="{48F61D34-98E2-4BF1-A2CF-0568A94FA9CE}" type="sibTrans" cxnId="{21B1DF94-D6C5-45F7-95BE-220D0141B689}">
      <dgm:prSet/>
      <dgm:spPr/>
    </dgm:pt>
    <dgm:pt modelId="{DB0079AB-571C-4D8C-ADE7-7D92744F8678}">
      <dgm:prSet phldrT="[Text]"/>
      <dgm:spPr/>
      <dgm:t>
        <a:bodyPr/>
        <a:lstStyle/>
        <a:p>
          <a:r>
            <a:rPr lang="en-GB" dirty="0"/>
            <a:t>Conclusion</a:t>
          </a:r>
        </a:p>
      </dgm:t>
    </dgm:pt>
    <dgm:pt modelId="{8DC0B4F3-9DDC-4F83-9EEE-C041AE29D90A}" type="parTrans" cxnId="{77183198-187C-4807-AE16-E526960CE711}">
      <dgm:prSet/>
      <dgm:spPr/>
    </dgm:pt>
    <dgm:pt modelId="{7FC0DBC5-809E-44B9-8AB0-4681B53771C4}" type="sibTrans" cxnId="{77183198-187C-4807-AE16-E526960CE711}">
      <dgm:prSet/>
      <dgm:spPr/>
    </dgm:pt>
    <dgm:pt modelId="{3F8EFD09-01D1-40FE-BF94-ECB9943DA557}" type="pres">
      <dgm:prSet presAssocID="{16476540-C2E4-48D5-BD93-E58096EA8A4F}" presName="linear" presStyleCnt="0">
        <dgm:presLayoutVars>
          <dgm:dir/>
          <dgm:animLvl val="lvl"/>
          <dgm:resizeHandles val="exact"/>
        </dgm:presLayoutVars>
      </dgm:prSet>
      <dgm:spPr/>
    </dgm:pt>
    <dgm:pt modelId="{089A10A7-2B9E-4908-BFD0-56DE78DBD19D}" type="pres">
      <dgm:prSet presAssocID="{6E749401-77AD-46A1-A1FC-8266B39CD8E0}" presName="parentLin" presStyleCnt="0"/>
      <dgm:spPr/>
    </dgm:pt>
    <dgm:pt modelId="{B3C43275-4FAF-4E7F-94C2-2C329F403648}" type="pres">
      <dgm:prSet presAssocID="{6E749401-77AD-46A1-A1FC-8266B39CD8E0}" presName="parentLeftMargin" presStyleLbl="node1" presStyleIdx="0" presStyleCnt="5"/>
      <dgm:spPr/>
    </dgm:pt>
    <dgm:pt modelId="{37BF98C1-07B5-4922-92FD-E162EC4E4ED6}" type="pres">
      <dgm:prSet presAssocID="{6E749401-77AD-46A1-A1FC-8266B39CD8E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AFD55B4-745C-4AA0-9EC6-7B23EAEC815C}" type="pres">
      <dgm:prSet presAssocID="{6E749401-77AD-46A1-A1FC-8266B39CD8E0}" presName="negativeSpace" presStyleCnt="0"/>
      <dgm:spPr/>
    </dgm:pt>
    <dgm:pt modelId="{DB27DECC-4964-4642-BBBE-9F5F738DE783}" type="pres">
      <dgm:prSet presAssocID="{6E749401-77AD-46A1-A1FC-8266B39CD8E0}" presName="childText" presStyleLbl="conFgAcc1" presStyleIdx="0" presStyleCnt="5">
        <dgm:presLayoutVars>
          <dgm:bulletEnabled val="1"/>
        </dgm:presLayoutVars>
      </dgm:prSet>
      <dgm:spPr/>
    </dgm:pt>
    <dgm:pt modelId="{12D5713A-A81C-4C92-AC96-7D0383AF7120}" type="pres">
      <dgm:prSet presAssocID="{0A5C19D6-C668-4545-9EEB-71005C3C94F7}" presName="spaceBetweenRectangles" presStyleCnt="0"/>
      <dgm:spPr/>
    </dgm:pt>
    <dgm:pt modelId="{7F488FCB-D4B9-4A08-BFB8-B6B27478ACCC}" type="pres">
      <dgm:prSet presAssocID="{B5DA97F1-1D3B-4566-B220-C407F859C53C}" presName="parentLin" presStyleCnt="0"/>
      <dgm:spPr/>
    </dgm:pt>
    <dgm:pt modelId="{553B2BAC-2299-48C4-942B-1ACB1FE931F2}" type="pres">
      <dgm:prSet presAssocID="{B5DA97F1-1D3B-4566-B220-C407F859C53C}" presName="parentLeftMargin" presStyleLbl="node1" presStyleIdx="0" presStyleCnt="5"/>
      <dgm:spPr/>
    </dgm:pt>
    <dgm:pt modelId="{9D959997-3970-41A2-A5A9-40EBA33F2D57}" type="pres">
      <dgm:prSet presAssocID="{B5DA97F1-1D3B-4566-B220-C407F859C53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D831B228-95A2-4B33-8387-517F9568CFBD}" type="pres">
      <dgm:prSet presAssocID="{B5DA97F1-1D3B-4566-B220-C407F859C53C}" presName="negativeSpace" presStyleCnt="0"/>
      <dgm:spPr/>
    </dgm:pt>
    <dgm:pt modelId="{EFA0F83C-0386-4E48-89AE-C8E9B48962AE}" type="pres">
      <dgm:prSet presAssocID="{B5DA97F1-1D3B-4566-B220-C407F859C53C}" presName="childText" presStyleLbl="conFgAcc1" presStyleIdx="1" presStyleCnt="5">
        <dgm:presLayoutVars>
          <dgm:bulletEnabled val="1"/>
        </dgm:presLayoutVars>
      </dgm:prSet>
      <dgm:spPr/>
    </dgm:pt>
    <dgm:pt modelId="{AE8B2554-CC33-459E-AE54-9E64CD06DBD4}" type="pres">
      <dgm:prSet presAssocID="{49C4711F-C711-4584-AE50-9DF1A2FA3D30}" presName="spaceBetweenRectangles" presStyleCnt="0"/>
      <dgm:spPr/>
    </dgm:pt>
    <dgm:pt modelId="{0B0D8387-A03B-4DAD-B517-607648357B7E}" type="pres">
      <dgm:prSet presAssocID="{331AE5A3-2A16-4E72-8F0D-13F3F19490F8}" presName="parentLin" presStyleCnt="0"/>
      <dgm:spPr/>
    </dgm:pt>
    <dgm:pt modelId="{F2CDE48B-D038-4A78-8FA2-95492A09E6B6}" type="pres">
      <dgm:prSet presAssocID="{331AE5A3-2A16-4E72-8F0D-13F3F19490F8}" presName="parentLeftMargin" presStyleLbl="node1" presStyleIdx="1" presStyleCnt="5"/>
      <dgm:spPr/>
    </dgm:pt>
    <dgm:pt modelId="{03933A1C-E4E6-418B-A187-C0EAFC514522}" type="pres">
      <dgm:prSet presAssocID="{331AE5A3-2A16-4E72-8F0D-13F3F19490F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5407939-2B4C-4CFE-A3C6-F03747513382}" type="pres">
      <dgm:prSet presAssocID="{331AE5A3-2A16-4E72-8F0D-13F3F19490F8}" presName="negativeSpace" presStyleCnt="0"/>
      <dgm:spPr/>
    </dgm:pt>
    <dgm:pt modelId="{CEE4838F-AF0C-40E0-9589-D5894BC58143}" type="pres">
      <dgm:prSet presAssocID="{331AE5A3-2A16-4E72-8F0D-13F3F19490F8}" presName="childText" presStyleLbl="conFgAcc1" presStyleIdx="2" presStyleCnt="5">
        <dgm:presLayoutVars>
          <dgm:bulletEnabled val="1"/>
        </dgm:presLayoutVars>
      </dgm:prSet>
      <dgm:spPr/>
    </dgm:pt>
    <dgm:pt modelId="{5109A803-71B5-4570-8D02-0CDDC1C9E45F}" type="pres">
      <dgm:prSet presAssocID="{F0CD0A69-399A-4634-9829-7226AC0510B4}" presName="spaceBetweenRectangles" presStyleCnt="0"/>
      <dgm:spPr/>
    </dgm:pt>
    <dgm:pt modelId="{904F5824-CEBA-481B-9B80-7AD30373FDF4}" type="pres">
      <dgm:prSet presAssocID="{371E9169-858C-4E3C-99FD-CBCE1017876F}" presName="parentLin" presStyleCnt="0"/>
      <dgm:spPr/>
    </dgm:pt>
    <dgm:pt modelId="{26E72446-93C1-4A80-ACDF-A7E9EA9642C2}" type="pres">
      <dgm:prSet presAssocID="{371E9169-858C-4E3C-99FD-CBCE1017876F}" presName="parentLeftMargin" presStyleLbl="node1" presStyleIdx="2" presStyleCnt="5"/>
      <dgm:spPr/>
    </dgm:pt>
    <dgm:pt modelId="{2A3385AE-87AE-4145-AB18-47DD8DFF225D}" type="pres">
      <dgm:prSet presAssocID="{371E9169-858C-4E3C-99FD-CBCE101787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FF59556-2D12-4692-B07C-D212ADF30231}" type="pres">
      <dgm:prSet presAssocID="{371E9169-858C-4E3C-99FD-CBCE1017876F}" presName="negativeSpace" presStyleCnt="0"/>
      <dgm:spPr/>
    </dgm:pt>
    <dgm:pt modelId="{5FCC0B44-093D-4A81-BD9F-CD1EF6485D77}" type="pres">
      <dgm:prSet presAssocID="{371E9169-858C-4E3C-99FD-CBCE1017876F}" presName="childText" presStyleLbl="conFgAcc1" presStyleIdx="3" presStyleCnt="5">
        <dgm:presLayoutVars>
          <dgm:bulletEnabled val="1"/>
        </dgm:presLayoutVars>
      </dgm:prSet>
      <dgm:spPr/>
    </dgm:pt>
    <dgm:pt modelId="{1C3F82A8-3AB3-46D9-98E2-8F60AFFC5269}" type="pres">
      <dgm:prSet presAssocID="{48F61D34-98E2-4BF1-A2CF-0568A94FA9CE}" presName="spaceBetweenRectangles" presStyleCnt="0"/>
      <dgm:spPr/>
    </dgm:pt>
    <dgm:pt modelId="{B2F1EDA7-DD3B-4173-85A2-7B5464D90882}" type="pres">
      <dgm:prSet presAssocID="{DB0079AB-571C-4D8C-ADE7-7D92744F8678}" presName="parentLin" presStyleCnt="0"/>
      <dgm:spPr/>
    </dgm:pt>
    <dgm:pt modelId="{7A5231E8-40DF-467B-B88D-DE6BDE19D772}" type="pres">
      <dgm:prSet presAssocID="{DB0079AB-571C-4D8C-ADE7-7D92744F8678}" presName="parentLeftMargin" presStyleLbl="node1" presStyleIdx="3" presStyleCnt="5"/>
      <dgm:spPr/>
    </dgm:pt>
    <dgm:pt modelId="{65FB0B2C-1026-41A5-A488-1B8E3ACEA1C5}" type="pres">
      <dgm:prSet presAssocID="{DB0079AB-571C-4D8C-ADE7-7D92744F8678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200E3D1-BD71-461F-995E-E7079C83D310}" type="pres">
      <dgm:prSet presAssocID="{DB0079AB-571C-4D8C-ADE7-7D92744F8678}" presName="negativeSpace" presStyleCnt="0"/>
      <dgm:spPr/>
    </dgm:pt>
    <dgm:pt modelId="{B4E627A8-B436-4B05-968F-EA31E8F78303}" type="pres">
      <dgm:prSet presAssocID="{DB0079AB-571C-4D8C-ADE7-7D92744F8678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A322301-FA09-4BED-A368-377AC44AD447}" type="presOf" srcId="{B5DA97F1-1D3B-4566-B220-C407F859C53C}" destId="{9D959997-3970-41A2-A5A9-40EBA33F2D57}" srcOrd="1" destOrd="0" presId="urn:microsoft.com/office/officeart/2005/8/layout/list1"/>
    <dgm:cxn modelId="{05C89E01-A980-4ADB-BEF7-C519FDCD9F76}" type="presOf" srcId="{371E9169-858C-4E3C-99FD-CBCE1017876F}" destId="{2A3385AE-87AE-4145-AB18-47DD8DFF225D}" srcOrd="1" destOrd="0" presId="urn:microsoft.com/office/officeart/2005/8/layout/list1"/>
    <dgm:cxn modelId="{36B7D908-573A-4D69-B5F2-55A4AE37585B}" type="presOf" srcId="{331AE5A3-2A16-4E72-8F0D-13F3F19490F8}" destId="{03933A1C-E4E6-418B-A187-C0EAFC514522}" srcOrd="1" destOrd="0" presId="urn:microsoft.com/office/officeart/2005/8/layout/list1"/>
    <dgm:cxn modelId="{C1A7901D-9860-40C9-8E5C-8C21DD9FA9B0}" srcId="{16476540-C2E4-48D5-BD93-E58096EA8A4F}" destId="{331AE5A3-2A16-4E72-8F0D-13F3F19490F8}" srcOrd="2" destOrd="0" parTransId="{6CBCD257-E7AB-45A2-88E2-BF3FC5B6D111}" sibTransId="{F0CD0A69-399A-4634-9829-7226AC0510B4}"/>
    <dgm:cxn modelId="{17AF2226-96B0-44F7-BCAF-4F8E2B4C54CD}" type="presOf" srcId="{6E749401-77AD-46A1-A1FC-8266B39CD8E0}" destId="{37BF98C1-07B5-4922-92FD-E162EC4E4ED6}" srcOrd="1" destOrd="0" presId="urn:microsoft.com/office/officeart/2005/8/layout/list1"/>
    <dgm:cxn modelId="{2CEDE64E-3A2F-4547-8C20-7435721251F2}" type="presOf" srcId="{6E749401-77AD-46A1-A1FC-8266B39CD8E0}" destId="{B3C43275-4FAF-4E7F-94C2-2C329F403648}" srcOrd="0" destOrd="0" presId="urn:microsoft.com/office/officeart/2005/8/layout/list1"/>
    <dgm:cxn modelId="{0C2E0071-F0B1-4806-B682-EDEF0A4C0F43}" type="presOf" srcId="{371E9169-858C-4E3C-99FD-CBCE1017876F}" destId="{26E72446-93C1-4A80-ACDF-A7E9EA9642C2}" srcOrd="0" destOrd="0" presId="urn:microsoft.com/office/officeart/2005/8/layout/list1"/>
    <dgm:cxn modelId="{0DE30390-1BBB-4183-B14B-723B5E28CD4F}" type="presOf" srcId="{DB0079AB-571C-4D8C-ADE7-7D92744F8678}" destId="{65FB0B2C-1026-41A5-A488-1B8E3ACEA1C5}" srcOrd="1" destOrd="0" presId="urn:microsoft.com/office/officeart/2005/8/layout/list1"/>
    <dgm:cxn modelId="{824D2892-B129-4F7E-8F47-6B93BBE1180E}" srcId="{16476540-C2E4-48D5-BD93-E58096EA8A4F}" destId="{6E749401-77AD-46A1-A1FC-8266B39CD8E0}" srcOrd="0" destOrd="0" parTransId="{968EE9D0-615A-4776-ACAF-5DE7DA25D8E5}" sibTransId="{0A5C19D6-C668-4545-9EEB-71005C3C94F7}"/>
    <dgm:cxn modelId="{21B1DF94-D6C5-45F7-95BE-220D0141B689}" srcId="{16476540-C2E4-48D5-BD93-E58096EA8A4F}" destId="{371E9169-858C-4E3C-99FD-CBCE1017876F}" srcOrd="3" destOrd="0" parTransId="{1FE0FCD3-690D-4773-8585-47E26AF17DC3}" sibTransId="{48F61D34-98E2-4BF1-A2CF-0568A94FA9CE}"/>
    <dgm:cxn modelId="{77183198-187C-4807-AE16-E526960CE711}" srcId="{16476540-C2E4-48D5-BD93-E58096EA8A4F}" destId="{DB0079AB-571C-4D8C-ADE7-7D92744F8678}" srcOrd="4" destOrd="0" parTransId="{8DC0B4F3-9DDC-4F83-9EEE-C041AE29D90A}" sibTransId="{7FC0DBC5-809E-44B9-8AB0-4681B53771C4}"/>
    <dgm:cxn modelId="{047E4898-C3F9-49BA-9A87-E69F274D919F}" type="presOf" srcId="{DB0079AB-571C-4D8C-ADE7-7D92744F8678}" destId="{7A5231E8-40DF-467B-B88D-DE6BDE19D772}" srcOrd="0" destOrd="0" presId="urn:microsoft.com/office/officeart/2005/8/layout/list1"/>
    <dgm:cxn modelId="{790CE8A2-1C6C-4940-8E07-2CA20597333F}" type="presOf" srcId="{16476540-C2E4-48D5-BD93-E58096EA8A4F}" destId="{3F8EFD09-01D1-40FE-BF94-ECB9943DA557}" srcOrd="0" destOrd="0" presId="urn:microsoft.com/office/officeart/2005/8/layout/list1"/>
    <dgm:cxn modelId="{B5288BA3-A479-4CDF-9356-BF362996B9AA}" type="presOf" srcId="{B5DA97F1-1D3B-4566-B220-C407F859C53C}" destId="{553B2BAC-2299-48C4-942B-1ACB1FE931F2}" srcOrd="0" destOrd="0" presId="urn:microsoft.com/office/officeart/2005/8/layout/list1"/>
    <dgm:cxn modelId="{AD4741AB-4D30-4CCB-B0E6-99D6F5536A8A}" srcId="{16476540-C2E4-48D5-BD93-E58096EA8A4F}" destId="{B5DA97F1-1D3B-4566-B220-C407F859C53C}" srcOrd="1" destOrd="0" parTransId="{9780C3B1-83D5-4990-A30F-5BE15E8E56AB}" sibTransId="{49C4711F-C711-4584-AE50-9DF1A2FA3D30}"/>
    <dgm:cxn modelId="{1A8A2AD4-A426-4ED2-9683-F15940DF56B0}" type="presOf" srcId="{331AE5A3-2A16-4E72-8F0D-13F3F19490F8}" destId="{F2CDE48B-D038-4A78-8FA2-95492A09E6B6}" srcOrd="0" destOrd="0" presId="urn:microsoft.com/office/officeart/2005/8/layout/list1"/>
    <dgm:cxn modelId="{08E39257-D68E-47EB-8D81-0714C3F2FBE1}" type="presParOf" srcId="{3F8EFD09-01D1-40FE-BF94-ECB9943DA557}" destId="{089A10A7-2B9E-4908-BFD0-56DE78DBD19D}" srcOrd="0" destOrd="0" presId="urn:microsoft.com/office/officeart/2005/8/layout/list1"/>
    <dgm:cxn modelId="{BE2DC5E4-9888-4BE8-A459-AB391E0AA4E9}" type="presParOf" srcId="{089A10A7-2B9E-4908-BFD0-56DE78DBD19D}" destId="{B3C43275-4FAF-4E7F-94C2-2C329F403648}" srcOrd="0" destOrd="0" presId="urn:microsoft.com/office/officeart/2005/8/layout/list1"/>
    <dgm:cxn modelId="{DD847853-893F-4BB3-8714-3433A1C479E1}" type="presParOf" srcId="{089A10A7-2B9E-4908-BFD0-56DE78DBD19D}" destId="{37BF98C1-07B5-4922-92FD-E162EC4E4ED6}" srcOrd="1" destOrd="0" presId="urn:microsoft.com/office/officeart/2005/8/layout/list1"/>
    <dgm:cxn modelId="{99B9321B-A59F-40ED-9F02-F9878B8C55EF}" type="presParOf" srcId="{3F8EFD09-01D1-40FE-BF94-ECB9943DA557}" destId="{DAFD55B4-745C-4AA0-9EC6-7B23EAEC815C}" srcOrd="1" destOrd="0" presId="urn:microsoft.com/office/officeart/2005/8/layout/list1"/>
    <dgm:cxn modelId="{791C162A-AF1E-4870-B014-D24005D9B106}" type="presParOf" srcId="{3F8EFD09-01D1-40FE-BF94-ECB9943DA557}" destId="{DB27DECC-4964-4642-BBBE-9F5F738DE783}" srcOrd="2" destOrd="0" presId="urn:microsoft.com/office/officeart/2005/8/layout/list1"/>
    <dgm:cxn modelId="{59FF660E-EA18-449F-B3F8-7F52D70255FC}" type="presParOf" srcId="{3F8EFD09-01D1-40FE-BF94-ECB9943DA557}" destId="{12D5713A-A81C-4C92-AC96-7D0383AF7120}" srcOrd="3" destOrd="0" presId="urn:microsoft.com/office/officeart/2005/8/layout/list1"/>
    <dgm:cxn modelId="{C7E069C2-BD75-474A-B563-2D3355493453}" type="presParOf" srcId="{3F8EFD09-01D1-40FE-BF94-ECB9943DA557}" destId="{7F488FCB-D4B9-4A08-BFB8-B6B27478ACCC}" srcOrd="4" destOrd="0" presId="urn:microsoft.com/office/officeart/2005/8/layout/list1"/>
    <dgm:cxn modelId="{D9DB3338-D124-4F3D-905B-D48830050838}" type="presParOf" srcId="{7F488FCB-D4B9-4A08-BFB8-B6B27478ACCC}" destId="{553B2BAC-2299-48C4-942B-1ACB1FE931F2}" srcOrd="0" destOrd="0" presId="urn:microsoft.com/office/officeart/2005/8/layout/list1"/>
    <dgm:cxn modelId="{DEE114A1-87EC-4B22-8216-751F79FBFA2F}" type="presParOf" srcId="{7F488FCB-D4B9-4A08-BFB8-B6B27478ACCC}" destId="{9D959997-3970-41A2-A5A9-40EBA33F2D57}" srcOrd="1" destOrd="0" presId="urn:microsoft.com/office/officeart/2005/8/layout/list1"/>
    <dgm:cxn modelId="{F36FC572-5DEC-4E37-A994-7240716FFB54}" type="presParOf" srcId="{3F8EFD09-01D1-40FE-BF94-ECB9943DA557}" destId="{D831B228-95A2-4B33-8387-517F9568CFBD}" srcOrd="5" destOrd="0" presId="urn:microsoft.com/office/officeart/2005/8/layout/list1"/>
    <dgm:cxn modelId="{64040068-E449-4301-B9F2-B5A5DEFB48C1}" type="presParOf" srcId="{3F8EFD09-01D1-40FE-BF94-ECB9943DA557}" destId="{EFA0F83C-0386-4E48-89AE-C8E9B48962AE}" srcOrd="6" destOrd="0" presId="urn:microsoft.com/office/officeart/2005/8/layout/list1"/>
    <dgm:cxn modelId="{92084202-526A-47BE-882C-03ACD7D95D8C}" type="presParOf" srcId="{3F8EFD09-01D1-40FE-BF94-ECB9943DA557}" destId="{AE8B2554-CC33-459E-AE54-9E64CD06DBD4}" srcOrd="7" destOrd="0" presId="urn:microsoft.com/office/officeart/2005/8/layout/list1"/>
    <dgm:cxn modelId="{C1E6B9F0-3B80-4E73-9C97-2EB5B73EC729}" type="presParOf" srcId="{3F8EFD09-01D1-40FE-BF94-ECB9943DA557}" destId="{0B0D8387-A03B-4DAD-B517-607648357B7E}" srcOrd="8" destOrd="0" presId="urn:microsoft.com/office/officeart/2005/8/layout/list1"/>
    <dgm:cxn modelId="{F5174AA5-69D5-498B-94D6-A163311C179C}" type="presParOf" srcId="{0B0D8387-A03B-4DAD-B517-607648357B7E}" destId="{F2CDE48B-D038-4A78-8FA2-95492A09E6B6}" srcOrd="0" destOrd="0" presId="urn:microsoft.com/office/officeart/2005/8/layout/list1"/>
    <dgm:cxn modelId="{01995FEB-9A22-47E0-959E-6F1DA03E3500}" type="presParOf" srcId="{0B0D8387-A03B-4DAD-B517-607648357B7E}" destId="{03933A1C-E4E6-418B-A187-C0EAFC514522}" srcOrd="1" destOrd="0" presId="urn:microsoft.com/office/officeart/2005/8/layout/list1"/>
    <dgm:cxn modelId="{1B84F4EB-66C1-456A-A5D2-FC95FA4F2DFA}" type="presParOf" srcId="{3F8EFD09-01D1-40FE-BF94-ECB9943DA557}" destId="{D5407939-2B4C-4CFE-A3C6-F03747513382}" srcOrd="9" destOrd="0" presId="urn:microsoft.com/office/officeart/2005/8/layout/list1"/>
    <dgm:cxn modelId="{DE6B2753-854D-4F97-9478-392A3474AA90}" type="presParOf" srcId="{3F8EFD09-01D1-40FE-BF94-ECB9943DA557}" destId="{CEE4838F-AF0C-40E0-9589-D5894BC58143}" srcOrd="10" destOrd="0" presId="urn:microsoft.com/office/officeart/2005/8/layout/list1"/>
    <dgm:cxn modelId="{3C96EAC0-535A-4B32-9DEC-59E882F0F238}" type="presParOf" srcId="{3F8EFD09-01D1-40FE-BF94-ECB9943DA557}" destId="{5109A803-71B5-4570-8D02-0CDDC1C9E45F}" srcOrd="11" destOrd="0" presId="urn:microsoft.com/office/officeart/2005/8/layout/list1"/>
    <dgm:cxn modelId="{99D572B5-FA92-4AF5-9411-A5EA44E85E35}" type="presParOf" srcId="{3F8EFD09-01D1-40FE-BF94-ECB9943DA557}" destId="{904F5824-CEBA-481B-9B80-7AD30373FDF4}" srcOrd="12" destOrd="0" presId="urn:microsoft.com/office/officeart/2005/8/layout/list1"/>
    <dgm:cxn modelId="{D5A05455-E92C-43EE-907B-EECE8C10B3A0}" type="presParOf" srcId="{904F5824-CEBA-481B-9B80-7AD30373FDF4}" destId="{26E72446-93C1-4A80-ACDF-A7E9EA9642C2}" srcOrd="0" destOrd="0" presId="urn:microsoft.com/office/officeart/2005/8/layout/list1"/>
    <dgm:cxn modelId="{BA58960A-E216-48AA-AA69-1F27E63B5BFE}" type="presParOf" srcId="{904F5824-CEBA-481B-9B80-7AD30373FDF4}" destId="{2A3385AE-87AE-4145-AB18-47DD8DFF225D}" srcOrd="1" destOrd="0" presId="urn:microsoft.com/office/officeart/2005/8/layout/list1"/>
    <dgm:cxn modelId="{540E7BE8-0D04-4CD7-AF2C-2A10BEDDE107}" type="presParOf" srcId="{3F8EFD09-01D1-40FE-BF94-ECB9943DA557}" destId="{0FF59556-2D12-4692-B07C-D212ADF30231}" srcOrd="13" destOrd="0" presId="urn:microsoft.com/office/officeart/2005/8/layout/list1"/>
    <dgm:cxn modelId="{ED4AF603-AEF3-4B20-A637-5F5F624F560F}" type="presParOf" srcId="{3F8EFD09-01D1-40FE-BF94-ECB9943DA557}" destId="{5FCC0B44-093D-4A81-BD9F-CD1EF6485D77}" srcOrd="14" destOrd="0" presId="urn:microsoft.com/office/officeart/2005/8/layout/list1"/>
    <dgm:cxn modelId="{0A8DD5A8-B18B-42E9-B599-7ACE2E6A33A5}" type="presParOf" srcId="{3F8EFD09-01D1-40FE-BF94-ECB9943DA557}" destId="{1C3F82A8-3AB3-46D9-98E2-8F60AFFC5269}" srcOrd="15" destOrd="0" presId="urn:microsoft.com/office/officeart/2005/8/layout/list1"/>
    <dgm:cxn modelId="{95BF907C-C41D-4796-BF83-036220147815}" type="presParOf" srcId="{3F8EFD09-01D1-40FE-BF94-ECB9943DA557}" destId="{B2F1EDA7-DD3B-4173-85A2-7B5464D90882}" srcOrd="16" destOrd="0" presId="urn:microsoft.com/office/officeart/2005/8/layout/list1"/>
    <dgm:cxn modelId="{7957874A-7C82-40CB-8AFA-F4E8CE397F78}" type="presParOf" srcId="{B2F1EDA7-DD3B-4173-85A2-7B5464D90882}" destId="{7A5231E8-40DF-467B-B88D-DE6BDE19D772}" srcOrd="0" destOrd="0" presId="urn:microsoft.com/office/officeart/2005/8/layout/list1"/>
    <dgm:cxn modelId="{9354CBEB-4E97-4560-8D43-2EC6C8A62CA6}" type="presParOf" srcId="{B2F1EDA7-DD3B-4173-85A2-7B5464D90882}" destId="{65FB0B2C-1026-41A5-A488-1B8E3ACEA1C5}" srcOrd="1" destOrd="0" presId="urn:microsoft.com/office/officeart/2005/8/layout/list1"/>
    <dgm:cxn modelId="{980EC16E-F4E0-4E5F-9E90-3A02FBABEAD0}" type="presParOf" srcId="{3F8EFD09-01D1-40FE-BF94-ECB9943DA557}" destId="{8200E3D1-BD71-461F-995E-E7079C83D310}" srcOrd="17" destOrd="0" presId="urn:microsoft.com/office/officeart/2005/8/layout/list1"/>
    <dgm:cxn modelId="{29F068B9-8E84-42CE-AE7D-DF792057844D}" type="presParOf" srcId="{3F8EFD09-01D1-40FE-BF94-ECB9943DA557}" destId="{B4E627A8-B436-4B05-968F-EA31E8F78303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EBCB8C-D88C-4661-9A3B-073619C069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DE059ED-5E82-4E8F-8109-40F4A33567DC}">
      <dgm:prSet phldrT="[Text]"/>
      <dgm:spPr/>
      <dgm:t>
        <a:bodyPr/>
        <a:lstStyle/>
        <a:p>
          <a:r>
            <a:rPr lang="en-GB" dirty="0"/>
            <a:t>Arrest Dataset</a:t>
          </a:r>
        </a:p>
      </dgm:t>
    </dgm:pt>
    <dgm:pt modelId="{79D1A725-AE7E-4DAA-BA3B-592148806478}" type="parTrans" cxnId="{E2A6D71F-007F-4740-B7CD-96650284570C}">
      <dgm:prSet/>
      <dgm:spPr/>
      <dgm:t>
        <a:bodyPr/>
        <a:lstStyle/>
        <a:p>
          <a:endParaRPr lang="en-GB"/>
        </a:p>
      </dgm:t>
    </dgm:pt>
    <dgm:pt modelId="{E74A0D73-B52D-487B-A97E-D7BFFA503381}" type="sibTrans" cxnId="{E2A6D71F-007F-4740-B7CD-96650284570C}">
      <dgm:prSet/>
      <dgm:spPr/>
      <dgm:t>
        <a:bodyPr/>
        <a:lstStyle/>
        <a:p>
          <a:endParaRPr lang="en-GB"/>
        </a:p>
      </dgm:t>
    </dgm:pt>
    <dgm:pt modelId="{F372DDA1-B7A5-471E-930A-916B2B538526}">
      <dgm:prSet phldrT="[Text]"/>
      <dgm:spPr/>
      <dgm:t>
        <a:bodyPr/>
        <a:lstStyle/>
        <a:p>
          <a:r>
            <a:rPr lang="en-GB" dirty="0"/>
            <a:t>Metro Bike Share Trip Dataset</a:t>
          </a:r>
        </a:p>
      </dgm:t>
    </dgm:pt>
    <dgm:pt modelId="{D4DF544E-6024-487B-B3AE-C610E6583FDF}" type="parTrans" cxnId="{27E61029-0781-4B46-BBC7-D637DCFA1EAC}">
      <dgm:prSet/>
      <dgm:spPr/>
      <dgm:t>
        <a:bodyPr/>
        <a:lstStyle/>
        <a:p>
          <a:endParaRPr lang="en-GB"/>
        </a:p>
      </dgm:t>
    </dgm:pt>
    <dgm:pt modelId="{34A557D3-B3BA-4CB0-97F2-9C70999308F7}" type="sibTrans" cxnId="{27E61029-0781-4B46-BBC7-D637DCFA1EAC}">
      <dgm:prSet/>
      <dgm:spPr/>
      <dgm:t>
        <a:bodyPr/>
        <a:lstStyle/>
        <a:p>
          <a:endParaRPr lang="en-GB"/>
        </a:p>
      </dgm:t>
    </dgm:pt>
    <dgm:pt modelId="{36CAF505-E369-4F91-B1EE-64EB079D5627}">
      <dgm:prSet phldrT="[Text]"/>
      <dgm:spPr/>
      <dgm:t>
        <a:bodyPr/>
        <a:lstStyle/>
        <a:p>
          <a:r>
            <a:rPr lang="en-GB" dirty="0"/>
            <a:t>Bike Lanes Dataset</a:t>
          </a:r>
        </a:p>
      </dgm:t>
    </dgm:pt>
    <dgm:pt modelId="{D0DEF672-E4BB-4568-B8EF-4FEB0EEE53AE}" type="parTrans" cxnId="{6F227DA8-58F8-4A02-A01C-0246BAF27149}">
      <dgm:prSet/>
      <dgm:spPr/>
      <dgm:t>
        <a:bodyPr/>
        <a:lstStyle/>
        <a:p>
          <a:endParaRPr lang="en-GB"/>
        </a:p>
      </dgm:t>
    </dgm:pt>
    <dgm:pt modelId="{404349E0-E510-4382-9FB6-847D5B66D7B5}" type="sibTrans" cxnId="{6F227DA8-58F8-4A02-A01C-0246BAF27149}">
      <dgm:prSet/>
      <dgm:spPr/>
      <dgm:t>
        <a:bodyPr/>
        <a:lstStyle/>
        <a:p>
          <a:endParaRPr lang="en-GB"/>
        </a:p>
      </dgm:t>
    </dgm:pt>
    <dgm:pt modelId="{C9F53E39-03BF-4FE8-BDDF-A6B3B0B769F5}" type="pres">
      <dgm:prSet presAssocID="{97EBCB8C-D88C-4661-9A3B-073619C069BA}" presName="linear" presStyleCnt="0">
        <dgm:presLayoutVars>
          <dgm:dir/>
          <dgm:animLvl val="lvl"/>
          <dgm:resizeHandles val="exact"/>
        </dgm:presLayoutVars>
      </dgm:prSet>
      <dgm:spPr/>
    </dgm:pt>
    <dgm:pt modelId="{6BF3D7E6-1FFA-44B9-A9F6-20E7E77D864B}" type="pres">
      <dgm:prSet presAssocID="{BDE059ED-5E82-4E8F-8109-40F4A33567DC}" presName="parentLin" presStyleCnt="0"/>
      <dgm:spPr/>
    </dgm:pt>
    <dgm:pt modelId="{36336614-99D1-475D-8F67-657B48CFAF94}" type="pres">
      <dgm:prSet presAssocID="{BDE059ED-5E82-4E8F-8109-40F4A33567DC}" presName="parentLeftMargin" presStyleLbl="node1" presStyleIdx="0" presStyleCnt="3"/>
      <dgm:spPr/>
    </dgm:pt>
    <dgm:pt modelId="{4A6952A5-BA04-4163-84EF-FF19A34DE3B5}" type="pres">
      <dgm:prSet presAssocID="{BDE059ED-5E82-4E8F-8109-40F4A33567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6A39B4-B45B-422A-8856-EBDA1B038FB3}" type="pres">
      <dgm:prSet presAssocID="{BDE059ED-5E82-4E8F-8109-40F4A33567DC}" presName="negativeSpace" presStyleCnt="0"/>
      <dgm:spPr/>
    </dgm:pt>
    <dgm:pt modelId="{6E18BE5B-449D-4913-9D75-4BE6C8AE9D19}" type="pres">
      <dgm:prSet presAssocID="{BDE059ED-5E82-4E8F-8109-40F4A33567DC}" presName="childText" presStyleLbl="conFgAcc1" presStyleIdx="0" presStyleCnt="3">
        <dgm:presLayoutVars>
          <dgm:bulletEnabled val="1"/>
        </dgm:presLayoutVars>
      </dgm:prSet>
      <dgm:spPr/>
    </dgm:pt>
    <dgm:pt modelId="{6D1FDB30-E077-46EC-95FC-D703E1C08816}" type="pres">
      <dgm:prSet presAssocID="{E74A0D73-B52D-487B-A97E-D7BFFA503381}" presName="spaceBetweenRectangles" presStyleCnt="0"/>
      <dgm:spPr/>
    </dgm:pt>
    <dgm:pt modelId="{98E3EC78-EEF9-4D35-A1D8-8B4B302D87CD}" type="pres">
      <dgm:prSet presAssocID="{F372DDA1-B7A5-471E-930A-916B2B538526}" presName="parentLin" presStyleCnt="0"/>
      <dgm:spPr/>
    </dgm:pt>
    <dgm:pt modelId="{1A7A130A-2C4B-4D8A-A439-6387378BFB8C}" type="pres">
      <dgm:prSet presAssocID="{F372DDA1-B7A5-471E-930A-916B2B538526}" presName="parentLeftMargin" presStyleLbl="node1" presStyleIdx="0" presStyleCnt="3"/>
      <dgm:spPr/>
    </dgm:pt>
    <dgm:pt modelId="{1ECCEED4-3FA8-4922-A48E-AD0E9B0648A1}" type="pres">
      <dgm:prSet presAssocID="{F372DDA1-B7A5-471E-930A-916B2B53852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940692-7410-49CA-BE11-6C9FB472D9E7}" type="pres">
      <dgm:prSet presAssocID="{F372DDA1-B7A5-471E-930A-916B2B538526}" presName="negativeSpace" presStyleCnt="0"/>
      <dgm:spPr/>
    </dgm:pt>
    <dgm:pt modelId="{FB020945-40BF-42AC-84DC-1950318E0498}" type="pres">
      <dgm:prSet presAssocID="{F372DDA1-B7A5-471E-930A-916B2B538526}" presName="childText" presStyleLbl="conFgAcc1" presStyleIdx="1" presStyleCnt="3">
        <dgm:presLayoutVars>
          <dgm:bulletEnabled val="1"/>
        </dgm:presLayoutVars>
      </dgm:prSet>
      <dgm:spPr/>
    </dgm:pt>
    <dgm:pt modelId="{DE3D4CBA-9ADD-43C2-8416-10AB24758C0D}" type="pres">
      <dgm:prSet presAssocID="{34A557D3-B3BA-4CB0-97F2-9C70999308F7}" presName="spaceBetweenRectangles" presStyleCnt="0"/>
      <dgm:spPr/>
    </dgm:pt>
    <dgm:pt modelId="{74ABCC93-0977-400A-AB8E-B88CAB1A4272}" type="pres">
      <dgm:prSet presAssocID="{36CAF505-E369-4F91-B1EE-64EB079D5627}" presName="parentLin" presStyleCnt="0"/>
      <dgm:spPr/>
    </dgm:pt>
    <dgm:pt modelId="{7DC82F45-F5EB-48E7-BFAE-C044CAA3B8CF}" type="pres">
      <dgm:prSet presAssocID="{36CAF505-E369-4F91-B1EE-64EB079D5627}" presName="parentLeftMargin" presStyleLbl="node1" presStyleIdx="1" presStyleCnt="3"/>
      <dgm:spPr/>
    </dgm:pt>
    <dgm:pt modelId="{69202FED-6B75-45C6-AFA0-0E5E4AAE2150}" type="pres">
      <dgm:prSet presAssocID="{36CAF505-E369-4F91-B1EE-64EB079D5627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F45AAB-10DC-4A20-885E-EBDA40BF8B84}" type="pres">
      <dgm:prSet presAssocID="{36CAF505-E369-4F91-B1EE-64EB079D5627}" presName="negativeSpace" presStyleCnt="0"/>
      <dgm:spPr/>
    </dgm:pt>
    <dgm:pt modelId="{920990CF-FE57-40D1-9E14-B9BAEFC1B249}" type="pres">
      <dgm:prSet presAssocID="{36CAF505-E369-4F91-B1EE-64EB079D562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31D4F15-8A60-4263-929C-304CCD509D6A}" type="presOf" srcId="{F372DDA1-B7A5-471E-930A-916B2B538526}" destId="{1ECCEED4-3FA8-4922-A48E-AD0E9B0648A1}" srcOrd="1" destOrd="0" presId="urn:microsoft.com/office/officeart/2005/8/layout/list1"/>
    <dgm:cxn modelId="{54BED515-5710-4AC4-9F79-A928DCF5252A}" type="presOf" srcId="{36CAF505-E369-4F91-B1EE-64EB079D5627}" destId="{7DC82F45-F5EB-48E7-BFAE-C044CAA3B8CF}" srcOrd="0" destOrd="0" presId="urn:microsoft.com/office/officeart/2005/8/layout/list1"/>
    <dgm:cxn modelId="{E2A6D71F-007F-4740-B7CD-96650284570C}" srcId="{97EBCB8C-D88C-4661-9A3B-073619C069BA}" destId="{BDE059ED-5E82-4E8F-8109-40F4A33567DC}" srcOrd="0" destOrd="0" parTransId="{79D1A725-AE7E-4DAA-BA3B-592148806478}" sibTransId="{E74A0D73-B52D-487B-A97E-D7BFFA503381}"/>
    <dgm:cxn modelId="{66EF2427-6DCF-4568-BC0B-05C3A61CAEDA}" type="presOf" srcId="{97EBCB8C-D88C-4661-9A3B-073619C069BA}" destId="{C9F53E39-03BF-4FE8-BDDF-A6B3B0B769F5}" srcOrd="0" destOrd="0" presId="urn:microsoft.com/office/officeart/2005/8/layout/list1"/>
    <dgm:cxn modelId="{27E61029-0781-4B46-BBC7-D637DCFA1EAC}" srcId="{97EBCB8C-D88C-4661-9A3B-073619C069BA}" destId="{F372DDA1-B7A5-471E-930A-916B2B538526}" srcOrd="1" destOrd="0" parTransId="{D4DF544E-6024-487B-B3AE-C610E6583FDF}" sibTransId="{34A557D3-B3BA-4CB0-97F2-9C70999308F7}"/>
    <dgm:cxn modelId="{4FF64A5F-F92F-4F0C-BB08-A53FE55E8574}" type="presOf" srcId="{F372DDA1-B7A5-471E-930A-916B2B538526}" destId="{1A7A130A-2C4B-4D8A-A439-6387378BFB8C}" srcOrd="0" destOrd="0" presId="urn:microsoft.com/office/officeart/2005/8/layout/list1"/>
    <dgm:cxn modelId="{2B34C048-4C9C-4D43-9CB1-A504CFDC9309}" type="presOf" srcId="{BDE059ED-5E82-4E8F-8109-40F4A33567DC}" destId="{36336614-99D1-475D-8F67-657B48CFAF94}" srcOrd="0" destOrd="0" presId="urn:microsoft.com/office/officeart/2005/8/layout/list1"/>
    <dgm:cxn modelId="{37D7BF7E-404B-473D-9578-86B91967CB1B}" type="presOf" srcId="{36CAF505-E369-4F91-B1EE-64EB079D5627}" destId="{69202FED-6B75-45C6-AFA0-0E5E4AAE2150}" srcOrd="1" destOrd="0" presId="urn:microsoft.com/office/officeart/2005/8/layout/list1"/>
    <dgm:cxn modelId="{EDC97B83-4DD6-470C-8625-2532678A0196}" type="presOf" srcId="{BDE059ED-5E82-4E8F-8109-40F4A33567DC}" destId="{4A6952A5-BA04-4163-84EF-FF19A34DE3B5}" srcOrd="1" destOrd="0" presId="urn:microsoft.com/office/officeart/2005/8/layout/list1"/>
    <dgm:cxn modelId="{6F227DA8-58F8-4A02-A01C-0246BAF27149}" srcId="{97EBCB8C-D88C-4661-9A3B-073619C069BA}" destId="{36CAF505-E369-4F91-B1EE-64EB079D5627}" srcOrd="2" destOrd="0" parTransId="{D0DEF672-E4BB-4568-B8EF-4FEB0EEE53AE}" sibTransId="{404349E0-E510-4382-9FB6-847D5B66D7B5}"/>
    <dgm:cxn modelId="{2F020C46-1C80-47F9-BD8B-B3100165746E}" type="presParOf" srcId="{C9F53E39-03BF-4FE8-BDDF-A6B3B0B769F5}" destId="{6BF3D7E6-1FFA-44B9-A9F6-20E7E77D864B}" srcOrd="0" destOrd="0" presId="urn:microsoft.com/office/officeart/2005/8/layout/list1"/>
    <dgm:cxn modelId="{EF03F1C7-C24C-4433-9198-7A661D8DBDDC}" type="presParOf" srcId="{6BF3D7E6-1FFA-44B9-A9F6-20E7E77D864B}" destId="{36336614-99D1-475D-8F67-657B48CFAF94}" srcOrd="0" destOrd="0" presId="urn:microsoft.com/office/officeart/2005/8/layout/list1"/>
    <dgm:cxn modelId="{65C98F3E-5650-4B99-9029-A6FBA62B6A0D}" type="presParOf" srcId="{6BF3D7E6-1FFA-44B9-A9F6-20E7E77D864B}" destId="{4A6952A5-BA04-4163-84EF-FF19A34DE3B5}" srcOrd="1" destOrd="0" presId="urn:microsoft.com/office/officeart/2005/8/layout/list1"/>
    <dgm:cxn modelId="{7F817E6E-856C-4E54-BC3B-E09BFAE1E230}" type="presParOf" srcId="{C9F53E39-03BF-4FE8-BDDF-A6B3B0B769F5}" destId="{EC6A39B4-B45B-422A-8856-EBDA1B038FB3}" srcOrd="1" destOrd="0" presId="urn:microsoft.com/office/officeart/2005/8/layout/list1"/>
    <dgm:cxn modelId="{C6B47D82-3CA8-4EA3-81C9-99A73E912C62}" type="presParOf" srcId="{C9F53E39-03BF-4FE8-BDDF-A6B3B0B769F5}" destId="{6E18BE5B-449D-4913-9D75-4BE6C8AE9D19}" srcOrd="2" destOrd="0" presId="urn:microsoft.com/office/officeart/2005/8/layout/list1"/>
    <dgm:cxn modelId="{CFF65108-70CC-4D83-85AF-152D948FC036}" type="presParOf" srcId="{C9F53E39-03BF-4FE8-BDDF-A6B3B0B769F5}" destId="{6D1FDB30-E077-46EC-95FC-D703E1C08816}" srcOrd="3" destOrd="0" presId="urn:microsoft.com/office/officeart/2005/8/layout/list1"/>
    <dgm:cxn modelId="{676EDAA7-4C2E-4ED1-9381-342EB10407D5}" type="presParOf" srcId="{C9F53E39-03BF-4FE8-BDDF-A6B3B0B769F5}" destId="{98E3EC78-EEF9-4D35-A1D8-8B4B302D87CD}" srcOrd="4" destOrd="0" presId="urn:microsoft.com/office/officeart/2005/8/layout/list1"/>
    <dgm:cxn modelId="{53467D76-62B8-409E-B735-09184BA289EF}" type="presParOf" srcId="{98E3EC78-EEF9-4D35-A1D8-8B4B302D87CD}" destId="{1A7A130A-2C4B-4D8A-A439-6387378BFB8C}" srcOrd="0" destOrd="0" presId="urn:microsoft.com/office/officeart/2005/8/layout/list1"/>
    <dgm:cxn modelId="{68A2101E-5858-4DB9-8042-F918B7AC1CE4}" type="presParOf" srcId="{98E3EC78-EEF9-4D35-A1D8-8B4B302D87CD}" destId="{1ECCEED4-3FA8-4922-A48E-AD0E9B0648A1}" srcOrd="1" destOrd="0" presId="urn:microsoft.com/office/officeart/2005/8/layout/list1"/>
    <dgm:cxn modelId="{A883F867-15DA-4AE1-8C16-0B8C95BFC4CF}" type="presParOf" srcId="{C9F53E39-03BF-4FE8-BDDF-A6B3B0B769F5}" destId="{B0940692-7410-49CA-BE11-6C9FB472D9E7}" srcOrd="5" destOrd="0" presId="urn:microsoft.com/office/officeart/2005/8/layout/list1"/>
    <dgm:cxn modelId="{15E2E550-7631-4CF4-9E09-DF3789DEB76C}" type="presParOf" srcId="{C9F53E39-03BF-4FE8-BDDF-A6B3B0B769F5}" destId="{FB020945-40BF-42AC-84DC-1950318E0498}" srcOrd="6" destOrd="0" presId="urn:microsoft.com/office/officeart/2005/8/layout/list1"/>
    <dgm:cxn modelId="{FA32C021-4DB5-47D3-B86C-EA50A49F6D8A}" type="presParOf" srcId="{C9F53E39-03BF-4FE8-BDDF-A6B3B0B769F5}" destId="{DE3D4CBA-9ADD-43C2-8416-10AB24758C0D}" srcOrd="7" destOrd="0" presId="urn:microsoft.com/office/officeart/2005/8/layout/list1"/>
    <dgm:cxn modelId="{96D02564-7625-4840-96F8-EFDCF410257D}" type="presParOf" srcId="{C9F53E39-03BF-4FE8-BDDF-A6B3B0B769F5}" destId="{74ABCC93-0977-400A-AB8E-B88CAB1A4272}" srcOrd="8" destOrd="0" presId="urn:microsoft.com/office/officeart/2005/8/layout/list1"/>
    <dgm:cxn modelId="{EAC0F09D-5D32-4A63-B130-ABE25DD99D7A}" type="presParOf" srcId="{74ABCC93-0977-400A-AB8E-B88CAB1A4272}" destId="{7DC82F45-F5EB-48E7-BFAE-C044CAA3B8CF}" srcOrd="0" destOrd="0" presId="urn:microsoft.com/office/officeart/2005/8/layout/list1"/>
    <dgm:cxn modelId="{66793CB7-27F3-4F5E-8B4E-50C135F9B8EB}" type="presParOf" srcId="{74ABCC93-0977-400A-AB8E-B88CAB1A4272}" destId="{69202FED-6B75-45C6-AFA0-0E5E4AAE2150}" srcOrd="1" destOrd="0" presId="urn:microsoft.com/office/officeart/2005/8/layout/list1"/>
    <dgm:cxn modelId="{7C9BC01F-90ED-4BBD-A4F0-8CA2534E70A8}" type="presParOf" srcId="{C9F53E39-03BF-4FE8-BDDF-A6B3B0B769F5}" destId="{8DF45AAB-10DC-4A20-885E-EBDA40BF8B84}" srcOrd="9" destOrd="0" presId="urn:microsoft.com/office/officeart/2005/8/layout/list1"/>
    <dgm:cxn modelId="{A57BC8B5-BB54-41CA-876E-9EBBA56BA751}" type="presParOf" srcId="{C9F53E39-03BF-4FE8-BDDF-A6B3B0B769F5}" destId="{920990CF-FE57-40D1-9E14-B9BAEFC1B24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93BDDC-7CB0-4256-A36B-AAE170E09C9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4A0D393-4547-417C-B264-18DE4F4283D1}">
      <dgm:prSet phldrT="[Text]"/>
      <dgm:spPr/>
      <dgm:t>
        <a:bodyPr/>
        <a:lstStyle/>
        <a:p>
          <a:r>
            <a:rPr lang="en-GB" dirty="0"/>
            <a:t>Dimensionality Reduction</a:t>
          </a:r>
        </a:p>
      </dgm:t>
    </dgm:pt>
    <dgm:pt modelId="{786B0DCF-8615-4E99-BED1-2CA3586E0B7C}" type="parTrans" cxnId="{598A6B42-DD40-455D-A966-7AE68A443939}">
      <dgm:prSet/>
      <dgm:spPr/>
      <dgm:t>
        <a:bodyPr/>
        <a:lstStyle/>
        <a:p>
          <a:endParaRPr lang="en-GB"/>
        </a:p>
      </dgm:t>
    </dgm:pt>
    <dgm:pt modelId="{6AB597ED-46D2-4A67-940B-BBF00E29E739}" type="sibTrans" cxnId="{598A6B42-DD40-455D-A966-7AE68A443939}">
      <dgm:prSet/>
      <dgm:spPr/>
      <dgm:t>
        <a:bodyPr/>
        <a:lstStyle/>
        <a:p>
          <a:endParaRPr lang="en-GB"/>
        </a:p>
      </dgm:t>
    </dgm:pt>
    <dgm:pt modelId="{304C35F9-F5EC-4B3B-9CC9-A8DB5C292251}">
      <dgm:prSet phldrT="[Text]"/>
      <dgm:spPr/>
      <dgm:t>
        <a:bodyPr/>
        <a:lstStyle/>
        <a:p>
          <a:r>
            <a:rPr lang="en-GB" dirty="0"/>
            <a:t>Handle Missing Values</a:t>
          </a:r>
        </a:p>
      </dgm:t>
    </dgm:pt>
    <dgm:pt modelId="{2E48CFEE-A66E-4D45-9F11-B40A81F228B8}" type="parTrans" cxnId="{F69BA9DD-4019-4ED8-A68E-5B58D0328E56}">
      <dgm:prSet/>
      <dgm:spPr/>
      <dgm:t>
        <a:bodyPr/>
        <a:lstStyle/>
        <a:p>
          <a:endParaRPr lang="en-GB"/>
        </a:p>
      </dgm:t>
    </dgm:pt>
    <dgm:pt modelId="{785540EF-9327-4C43-A20C-499F99604BD1}" type="sibTrans" cxnId="{F69BA9DD-4019-4ED8-A68E-5B58D0328E56}">
      <dgm:prSet/>
      <dgm:spPr/>
      <dgm:t>
        <a:bodyPr/>
        <a:lstStyle/>
        <a:p>
          <a:endParaRPr lang="en-GB"/>
        </a:p>
      </dgm:t>
    </dgm:pt>
    <dgm:pt modelId="{07388E82-9D3F-4C39-A014-FF329E206CFD}">
      <dgm:prSet phldrT="[Text]"/>
      <dgm:spPr/>
      <dgm:t>
        <a:bodyPr/>
        <a:lstStyle/>
        <a:p>
          <a:r>
            <a:rPr lang="en-GB" dirty="0"/>
            <a:t>Combine/Split Features</a:t>
          </a:r>
        </a:p>
      </dgm:t>
    </dgm:pt>
    <dgm:pt modelId="{894DB328-619B-4E67-A1E6-19DCE8C6F124}" type="parTrans" cxnId="{6CD4E2F2-E872-42A0-B47E-86C4F5F6D836}">
      <dgm:prSet/>
      <dgm:spPr/>
      <dgm:t>
        <a:bodyPr/>
        <a:lstStyle/>
        <a:p>
          <a:endParaRPr lang="en-GB"/>
        </a:p>
      </dgm:t>
    </dgm:pt>
    <dgm:pt modelId="{AFD126DA-7CBE-4D64-8EA6-5DED4D76C081}" type="sibTrans" cxnId="{6CD4E2F2-E872-42A0-B47E-86C4F5F6D836}">
      <dgm:prSet/>
      <dgm:spPr/>
      <dgm:t>
        <a:bodyPr/>
        <a:lstStyle/>
        <a:p>
          <a:endParaRPr lang="en-GB"/>
        </a:p>
      </dgm:t>
    </dgm:pt>
    <dgm:pt modelId="{A8613A00-26C6-4DDD-93CC-F25D17A5F752}" type="pres">
      <dgm:prSet presAssocID="{2693BDDC-7CB0-4256-A36B-AAE170E09C90}" presName="Name0" presStyleCnt="0">
        <dgm:presLayoutVars>
          <dgm:dir/>
          <dgm:resizeHandles val="exact"/>
        </dgm:presLayoutVars>
      </dgm:prSet>
      <dgm:spPr/>
    </dgm:pt>
    <dgm:pt modelId="{99A50FEB-4C1E-43D8-B284-C0FCF67CC2C8}" type="pres">
      <dgm:prSet presAssocID="{24A0D393-4547-417C-B264-18DE4F4283D1}" presName="node" presStyleLbl="node1" presStyleIdx="0" presStyleCnt="3">
        <dgm:presLayoutVars>
          <dgm:bulletEnabled val="1"/>
        </dgm:presLayoutVars>
      </dgm:prSet>
      <dgm:spPr/>
    </dgm:pt>
    <dgm:pt modelId="{E17C9A96-A748-4126-99D1-5E1FD14E4735}" type="pres">
      <dgm:prSet presAssocID="{6AB597ED-46D2-4A67-940B-BBF00E29E739}" presName="sibTrans" presStyleLbl="sibTrans2D1" presStyleIdx="0" presStyleCnt="2"/>
      <dgm:spPr/>
    </dgm:pt>
    <dgm:pt modelId="{AB2B69A5-02FB-4697-B70F-705EF9A4BBF5}" type="pres">
      <dgm:prSet presAssocID="{6AB597ED-46D2-4A67-940B-BBF00E29E739}" presName="connectorText" presStyleLbl="sibTrans2D1" presStyleIdx="0" presStyleCnt="2"/>
      <dgm:spPr/>
    </dgm:pt>
    <dgm:pt modelId="{F40D3F6B-B7D9-447A-A927-C9AC48FCEC86}" type="pres">
      <dgm:prSet presAssocID="{304C35F9-F5EC-4B3B-9CC9-A8DB5C292251}" presName="node" presStyleLbl="node1" presStyleIdx="1" presStyleCnt="3">
        <dgm:presLayoutVars>
          <dgm:bulletEnabled val="1"/>
        </dgm:presLayoutVars>
      </dgm:prSet>
      <dgm:spPr/>
    </dgm:pt>
    <dgm:pt modelId="{47C85899-F16B-4540-B776-89C0C812D30E}" type="pres">
      <dgm:prSet presAssocID="{785540EF-9327-4C43-A20C-499F99604BD1}" presName="sibTrans" presStyleLbl="sibTrans2D1" presStyleIdx="1" presStyleCnt="2"/>
      <dgm:spPr/>
    </dgm:pt>
    <dgm:pt modelId="{50FAC74B-E7CA-4311-86F3-FBFE586732AC}" type="pres">
      <dgm:prSet presAssocID="{785540EF-9327-4C43-A20C-499F99604BD1}" presName="connectorText" presStyleLbl="sibTrans2D1" presStyleIdx="1" presStyleCnt="2"/>
      <dgm:spPr/>
    </dgm:pt>
    <dgm:pt modelId="{E3D5B2E8-EB6D-40F1-B44C-6BD807233573}" type="pres">
      <dgm:prSet presAssocID="{07388E82-9D3F-4C39-A014-FF329E206CFD}" presName="node" presStyleLbl="node1" presStyleIdx="2" presStyleCnt="3">
        <dgm:presLayoutVars>
          <dgm:bulletEnabled val="1"/>
        </dgm:presLayoutVars>
      </dgm:prSet>
      <dgm:spPr/>
    </dgm:pt>
  </dgm:ptLst>
  <dgm:cxnLst>
    <dgm:cxn modelId="{7B76150F-4F85-4956-A5C9-34F1A05EB7A1}" type="presOf" srcId="{304C35F9-F5EC-4B3B-9CC9-A8DB5C292251}" destId="{F40D3F6B-B7D9-447A-A927-C9AC48FCEC86}" srcOrd="0" destOrd="0" presId="urn:microsoft.com/office/officeart/2005/8/layout/process1"/>
    <dgm:cxn modelId="{66619E1B-7D8D-46A9-A949-1E394B27AFA9}" type="presOf" srcId="{785540EF-9327-4C43-A20C-499F99604BD1}" destId="{47C85899-F16B-4540-B776-89C0C812D30E}" srcOrd="0" destOrd="0" presId="urn:microsoft.com/office/officeart/2005/8/layout/process1"/>
    <dgm:cxn modelId="{598A6B42-DD40-455D-A966-7AE68A443939}" srcId="{2693BDDC-7CB0-4256-A36B-AAE170E09C90}" destId="{24A0D393-4547-417C-B264-18DE4F4283D1}" srcOrd="0" destOrd="0" parTransId="{786B0DCF-8615-4E99-BED1-2CA3586E0B7C}" sibTransId="{6AB597ED-46D2-4A67-940B-BBF00E29E739}"/>
    <dgm:cxn modelId="{C8581843-1450-48CD-AC3B-F66FB359F3B0}" type="presOf" srcId="{6AB597ED-46D2-4A67-940B-BBF00E29E739}" destId="{AB2B69A5-02FB-4697-B70F-705EF9A4BBF5}" srcOrd="1" destOrd="0" presId="urn:microsoft.com/office/officeart/2005/8/layout/process1"/>
    <dgm:cxn modelId="{8B0CE351-E4B5-4265-BED5-37D1553E131C}" type="presOf" srcId="{2693BDDC-7CB0-4256-A36B-AAE170E09C90}" destId="{A8613A00-26C6-4DDD-93CC-F25D17A5F752}" srcOrd="0" destOrd="0" presId="urn:microsoft.com/office/officeart/2005/8/layout/process1"/>
    <dgm:cxn modelId="{6919279C-FFDA-4ACE-B46D-5CE9DE0B002C}" type="presOf" srcId="{6AB597ED-46D2-4A67-940B-BBF00E29E739}" destId="{E17C9A96-A748-4126-99D1-5E1FD14E4735}" srcOrd="0" destOrd="0" presId="urn:microsoft.com/office/officeart/2005/8/layout/process1"/>
    <dgm:cxn modelId="{E7E047A9-6F7B-4BDB-9FEB-8CD628547944}" type="presOf" srcId="{785540EF-9327-4C43-A20C-499F99604BD1}" destId="{50FAC74B-E7CA-4311-86F3-FBFE586732AC}" srcOrd="1" destOrd="0" presId="urn:microsoft.com/office/officeart/2005/8/layout/process1"/>
    <dgm:cxn modelId="{78E5F7C2-086F-4BF0-8E2B-5A00B09D873F}" type="presOf" srcId="{07388E82-9D3F-4C39-A014-FF329E206CFD}" destId="{E3D5B2E8-EB6D-40F1-B44C-6BD807233573}" srcOrd="0" destOrd="0" presId="urn:microsoft.com/office/officeart/2005/8/layout/process1"/>
    <dgm:cxn modelId="{B72B26C4-3CBD-468D-8AAF-2E7B63EACD8E}" type="presOf" srcId="{24A0D393-4547-417C-B264-18DE4F4283D1}" destId="{99A50FEB-4C1E-43D8-B284-C0FCF67CC2C8}" srcOrd="0" destOrd="0" presId="urn:microsoft.com/office/officeart/2005/8/layout/process1"/>
    <dgm:cxn modelId="{F69BA9DD-4019-4ED8-A68E-5B58D0328E56}" srcId="{2693BDDC-7CB0-4256-A36B-AAE170E09C90}" destId="{304C35F9-F5EC-4B3B-9CC9-A8DB5C292251}" srcOrd="1" destOrd="0" parTransId="{2E48CFEE-A66E-4D45-9F11-B40A81F228B8}" sibTransId="{785540EF-9327-4C43-A20C-499F99604BD1}"/>
    <dgm:cxn modelId="{6CD4E2F2-E872-42A0-B47E-86C4F5F6D836}" srcId="{2693BDDC-7CB0-4256-A36B-AAE170E09C90}" destId="{07388E82-9D3F-4C39-A014-FF329E206CFD}" srcOrd="2" destOrd="0" parTransId="{894DB328-619B-4E67-A1E6-19DCE8C6F124}" sibTransId="{AFD126DA-7CBE-4D64-8EA6-5DED4D76C081}"/>
    <dgm:cxn modelId="{5A220D95-4083-4E34-A697-A007E7E51D60}" type="presParOf" srcId="{A8613A00-26C6-4DDD-93CC-F25D17A5F752}" destId="{99A50FEB-4C1E-43D8-B284-C0FCF67CC2C8}" srcOrd="0" destOrd="0" presId="urn:microsoft.com/office/officeart/2005/8/layout/process1"/>
    <dgm:cxn modelId="{ED20B5E0-2904-4B43-A9F7-89E85703590C}" type="presParOf" srcId="{A8613A00-26C6-4DDD-93CC-F25D17A5F752}" destId="{E17C9A96-A748-4126-99D1-5E1FD14E4735}" srcOrd="1" destOrd="0" presId="urn:microsoft.com/office/officeart/2005/8/layout/process1"/>
    <dgm:cxn modelId="{720753F7-B1BD-4E36-82C1-C887863D128A}" type="presParOf" srcId="{E17C9A96-A748-4126-99D1-5E1FD14E4735}" destId="{AB2B69A5-02FB-4697-B70F-705EF9A4BBF5}" srcOrd="0" destOrd="0" presId="urn:microsoft.com/office/officeart/2005/8/layout/process1"/>
    <dgm:cxn modelId="{4A6871B9-BB02-4F7D-A6AB-2A1D08FB3F41}" type="presParOf" srcId="{A8613A00-26C6-4DDD-93CC-F25D17A5F752}" destId="{F40D3F6B-B7D9-447A-A927-C9AC48FCEC86}" srcOrd="2" destOrd="0" presId="urn:microsoft.com/office/officeart/2005/8/layout/process1"/>
    <dgm:cxn modelId="{90DC3931-EC18-4CD8-85D9-FDE1D01BD746}" type="presParOf" srcId="{A8613A00-26C6-4DDD-93CC-F25D17A5F752}" destId="{47C85899-F16B-4540-B776-89C0C812D30E}" srcOrd="3" destOrd="0" presId="urn:microsoft.com/office/officeart/2005/8/layout/process1"/>
    <dgm:cxn modelId="{FCFECEA4-C642-44A4-A35A-C058A4F3E994}" type="presParOf" srcId="{47C85899-F16B-4540-B776-89C0C812D30E}" destId="{50FAC74B-E7CA-4311-86F3-FBFE586732AC}" srcOrd="0" destOrd="0" presId="urn:microsoft.com/office/officeart/2005/8/layout/process1"/>
    <dgm:cxn modelId="{56A1F66A-49D8-4395-BE31-E0D2FD06D3CF}" type="presParOf" srcId="{A8613A00-26C6-4DDD-93CC-F25D17A5F752}" destId="{E3D5B2E8-EB6D-40F1-B44C-6BD80723357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7DECC-4964-4642-BBBE-9F5F738DE783}">
      <dsp:nvSpPr>
        <dsp:cNvPr id="0" name=""/>
        <dsp:cNvSpPr/>
      </dsp:nvSpPr>
      <dsp:spPr>
        <a:xfrm>
          <a:off x="0" y="284442"/>
          <a:ext cx="972026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BF98C1-07B5-4922-92FD-E162EC4E4ED6}">
      <dsp:nvSpPr>
        <dsp:cNvPr id="0" name=""/>
        <dsp:cNvSpPr/>
      </dsp:nvSpPr>
      <dsp:spPr>
        <a:xfrm>
          <a:off x="486013" y="18762"/>
          <a:ext cx="68041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Introduction</a:t>
          </a:r>
        </a:p>
      </dsp:txBody>
      <dsp:txXfrm>
        <a:off x="511952" y="44701"/>
        <a:ext cx="6752305" cy="479482"/>
      </dsp:txXfrm>
    </dsp:sp>
    <dsp:sp modelId="{EFA0F83C-0386-4E48-89AE-C8E9B48962AE}">
      <dsp:nvSpPr>
        <dsp:cNvPr id="0" name=""/>
        <dsp:cNvSpPr/>
      </dsp:nvSpPr>
      <dsp:spPr>
        <a:xfrm>
          <a:off x="0" y="1100922"/>
          <a:ext cx="972026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59997-3970-41A2-A5A9-40EBA33F2D57}">
      <dsp:nvSpPr>
        <dsp:cNvPr id="0" name=""/>
        <dsp:cNvSpPr/>
      </dsp:nvSpPr>
      <dsp:spPr>
        <a:xfrm>
          <a:off x="486013" y="835242"/>
          <a:ext cx="68041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Datasets</a:t>
          </a:r>
        </a:p>
      </dsp:txBody>
      <dsp:txXfrm>
        <a:off x="511952" y="861181"/>
        <a:ext cx="6752305" cy="479482"/>
      </dsp:txXfrm>
    </dsp:sp>
    <dsp:sp modelId="{CEE4838F-AF0C-40E0-9589-D5894BC58143}">
      <dsp:nvSpPr>
        <dsp:cNvPr id="0" name=""/>
        <dsp:cNvSpPr/>
      </dsp:nvSpPr>
      <dsp:spPr>
        <a:xfrm>
          <a:off x="0" y="1917402"/>
          <a:ext cx="972026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33A1C-E4E6-418B-A187-C0EAFC514522}">
      <dsp:nvSpPr>
        <dsp:cNvPr id="0" name=""/>
        <dsp:cNvSpPr/>
      </dsp:nvSpPr>
      <dsp:spPr>
        <a:xfrm>
          <a:off x="486013" y="1651722"/>
          <a:ext cx="68041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</a:t>
          </a:r>
          <a:r>
            <a:rPr lang="en-GB" sz="1800" kern="1200" dirty="0" err="1"/>
            <a:t>Preprocessing</a:t>
          </a:r>
          <a:endParaRPr lang="en-GB" sz="1800" kern="1200" dirty="0"/>
        </a:p>
      </dsp:txBody>
      <dsp:txXfrm>
        <a:off x="511952" y="1677661"/>
        <a:ext cx="6752305" cy="479482"/>
      </dsp:txXfrm>
    </dsp:sp>
    <dsp:sp modelId="{5FCC0B44-093D-4A81-BD9F-CD1EF6485D77}">
      <dsp:nvSpPr>
        <dsp:cNvPr id="0" name=""/>
        <dsp:cNvSpPr/>
      </dsp:nvSpPr>
      <dsp:spPr>
        <a:xfrm>
          <a:off x="0" y="2733882"/>
          <a:ext cx="972026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3385AE-87AE-4145-AB18-47DD8DFF225D}">
      <dsp:nvSpPr>
        <dsp:cNvPr id="0" name=""/>
        <dsp:cNvSpPr/>
      </dsp:nvSpPr>
      <dsp:spPr>
        <a:xfrm>
          <a:off x="486013" y="2468202"/>
          <a:ext cx="68041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Data Analysis</a:t>
          </a:r>
        </a:p>
      </dsp:txBody>
      <dsp:txXfrm>
        <a:off x="511952" y="2494141"/>
        <a:ext cx="6752305" cy="479482"/>
      </dsp:txXfrm>
    </dsp:sp>
    <dsp:sp modelId="{B4E627A8-B436-4B05-968F-EA31E8F78303}">
      <dsp:nvSpPr>
        <dsp:cNvPr id="0" name=""/>
        <dsp:cNvSpPr/>
      </dsp:nvSpPr>
      <dsp:spPr>
        <a:xfrm>
          <a:off x="0" y="3550362"/>
          <a:ext cx="972026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B0B2C-1026-41A5-A488-1B8E3ACEA1C5}">
      <dsp:nvSpPr>
        <dsp:cNvPr id="0" name=""/>
        <dsp:cNvSpPr/>
      </dsp:nvSpPr>
      <dsp:spPr>
        <a:xfrm>
          <a:off x="486013" y="3284682"/>
          <a:ext cx="6804183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Conclusion</a:t>
          </a:r>
        </a:p>
      </dsp:txBody>
      <dsp:txXfrm>
        <a:off x="511952" y="3310621"/>
        <a:ext cx="6752305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18BE5B-449D-4913-9D75-4BE6C8AE9D19}">
      <dsp:nvSpPr>
        <dsp:cNvPr id="0" name=""/>
        <dsp:cNvSpPr/>
      </dsp:nvSpPr>
      <dsp:spPr>
        <a:xfrm>
          <a:off x="0" y="4939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6952A5-BA04-4163-84EF-FF19A34DE3B5}">
      <dsp:nvSpPr>
        <dsp:cNvPr id="0" name=""/>
        <dsp:cNvSpPr/>
      </dsp:nvSpPr>
      <dsp:spPr>
        <a:xfrm>
          <a:off x="486013" y="51162"/>
          <a:ext cx="680418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Arrest Dataset</a:t>
          </a:r>
        </a:p>
      </dsp:txBody>
      <dsp:txXfrm>
        <a:off x="529244" y="94393"/>
        <a:ext cx="6717721" cy="799138"/>
      </dsp:txXfrm>
    </dsp:sp>
    <dsp:sp modelId="{FB020945-40BF-42AC-84DC-1950318E0498}">
      <dsp:nvSpPr>
        <dsp:cNvPr id="0" name=""/>
        <dsp:cNvSpPr/>
      </dsp:nvSpPr>
      <dsp:spPr>
        <a:xfrm>
          <a:off x="0" y="18547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CEED4-3FA8-4922-A48E-AD0E9B0648A1}">
      <dsp:nvSpPr>
        <dsp:cNvPr id="0" name=""/>
        <dsp:cNvSpPr/>
      </dsp:nvSpPr>
      <dsp:spPr>
        <a:xfrm>
          <a:off x="486013" y="1411962"/>
          <a:ext cx="680418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Metro Bike Share Trip Dataset</a:t>
          </a:r>
        </a:p>
      </dsp:txBody>
      <dsp:txXfrm>
        <a:off x="529244" y="1455193"/>
        <a:ext cx="6717721" cy="799138"/>
      </dsp:txXfrm>
    </dsp:sp>
    <dsp:sp modelId="{920990CF-FE57-40D1-9E14-B9BAEFC1B249}">
      <dsp:nvSpPr>
        <dsp:cNvPr id="0" name=""/>
        <dsp:cNvSpPr/>
      </dsp:nvSpPr>
      <dsp:spPr>
        <a:xfrm>
          <a:off x="0" y="3215562"/>
          <a:ext cx="9720262" cy="756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202FED-6B75-45C6-AFA0-0E5E4AAE2150}">
      <dsp:nvSpPr>
        <dsp:cNvPr id="0" name=""/>
        <dsp:cNvSpPr/>
      </dsp:nvSpPr>
      <dsp:spPr>
        <a:xfrm>
          <a:off x="486013" y="2772762"/>
          <a:ext cx="6804183" cy="885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7182" tIns="0" rIns="257182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Bike Lanes Dataset</a:t>
          </a:r>
        </a:p>
      </dsp:txBody>
      <dsp:txXfrm>
        <a:off x="529244" y="2815993"/>
        <a:ext cx="6717721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A50FEB-4C1E-43D8-B284-C0FCF67CC2C8}">
      <dsp:nvSpPr>
        <dsp:cNvPr id="0" name=""/>
        <dsp:cNvSpPr/>
      </dsp:nvSpPr>
      <dsp:spPr>
        <a:xfrm>
          <a:off x="8543" y="1245322"/>
          <a:ext cx="2553467" cy="1532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Dimensionality Reduction</a:t>
          </a:r>
        </a:p>
      </dsp:txBody>
      <dsp:txXfrm>
        <a:off x="53416" y="1290195"/>
        <a:ext cx="2463721" cy="1442334"/>
      </dsp:txXfrm>
    </dsp:sp>
    <dsp:sp modelId="{E17C9A96-A748-4126-99D1-5E1FD14E4735}">
      <dsp:nvSpPr>
        <dsp:cNvPr id="0" name=""/>
        <dsp:cNvSpPr/>
      </dsp:nvSpPr>
      <dsp:spPr>
        <a:xfrm>
          <a:off x="2817357" y="1694732"/>
          <a:ext cx="541335" cy="633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>
        <a:off x="2817357" y="1821384"/>
        <a:ext cx="378935" cy="379955"/>
      </dsp:txXfrm>
    </dsp:sp>
    <dsp:sp modelId="{F40D3F6B-B7D9-447A-A927-C9AC48FCEC86}">
      <dsp:nvSpPr>
        <dsp:cNvPr id="0" name=""/>
        <dsp:cNvSpPr/>
      </dsp:nvSpPr>
      <dsp:spPr>
        <a:xfrm>
          <a:off x="3583397" y="1245322"/>
          <a:ext cx="2553467" cy="1532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Handle Missing Values</a:t>
          </a:r>
        </a:p>
      </dsp:txBody>
      <dsp:txXfrm>
        <a:off x="3628270" y="1290195"/>
        <a:ext cx="2463721" cy="1442334"/>
      </dsp:txXfrm>
    </dsp:sp>
    <dsp:sp modelId="{47C85899-F16B-4540-B776-89C0C812D30E}">
      <dsp:nvSpPr>
        <dsp:cNvPr id="0" name=""/>
        <dsp:cNvSpPr/>
      </dsp:nvSpPr>
      <dsp:spPr>
        <a:xfrm>
          <a:off x="6392211" y="1694732"/>
          <a:ext cx="541335" cy="6332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400" kern="1200"/>
        </a:p>
      </dsp:txBody>
      <dsp:txXfrm>
        <a:off x="6392211" y="1821384"/>
        <a:ext cx="378935" cy="379955"/>
      </dsp:txXfrm>
    </dsp:sp>
    <dsp:sp modelId="{E3D5B2E8-EB6D-40F1-B44C-6BD807233573}">
      <dsp:nvSpPr>
        <dsp:cNvPr id="0" name=""/>
        <dsp:cNvSpPr/>
      </dsp:nvSpPr>
      <dsp:spPr>
        <a:xfrm>
          <a:off x="7158251" y="1245322"/>
          <a:ext cx="2553467" cy="15320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Combine/Split Features</a:t>
          </a:r>
        </a:p>
      </dsp:txBody>
      <dsp:txXfrm>
        <a:off x="7203124" y="1290195"/>
        <a:ext cx="2463721" cy="1442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E52A2-23E5-40EA-BA12-9C7C5409B2DB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85A2-788C-4F96-8375-36D516F7105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37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85A2-788C-4F96-8375-36D516F7105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615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314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224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60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16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69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007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13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479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467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14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57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1FFBFE2-E68A-4935-84DB-371FC74B9A5E}" type="datetimeFigureOut">
              <a:rPr lang="en-GB" smtClean="0"/>
              <a:t>20/12/2019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9709C91-4C97-4462-8494-DD28AD327B6C}" type="slidenum">
              <a:rPr lang="en-GB" smtClean="0"/>
              <a:t>‹Nr.›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38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acity.org/A-Safe-City/Arrest-Data-from-2010-to-Present/yru6-6re4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acity.org/A-Livable-and-Sustainable-City/Metro-Bike-Share-Trip-Data/sii9-rjp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lacity.org/A-Livable-and-Sustainable-City/Bikelanes/uzvv-a9xz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3B749-66A7-4C4C-AEA7-EF88D867B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Los Angeles Save Bike Lanes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755D57-7843-4F5C-9992-B7EEBD1E6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Martin Ledl	108012012</a:t>
            </a:r>
          </a:p>
          <a:p>
            <a:r>
              <a:rPr lang="en-GB" dirty="0"/>
              <a:t>Pawel </a:t>
            </a:r>
            <a:r>
              <a:rPr lang="en-GB" dirty="0" err="1"/>
              <a:t>Urbanowicz</a:t>
            </a:r>
            <a:r>
              <a:rPr lang="en-GB" dirty="0"/>
              <a:t>	108015016 </a:t>
            </a:r>
          </a:p>
        </p:txBody>
      </p:sp>
    </p:spTree>
    <p:extLst>
      <p:ext uri="{BB962C8B-B14F-4D97-AF65-F5344CB8AC3E}">
        <p14:creationId xmlns:p14="http://schemas.microsoft.com/office/powerpoint/2010/main" val="1202730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6799-DB04-494F-8AD3-061CE070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2257B95E-0760-4EFF-B5CC-790DBA77FD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8854727"/>
              </p:ext>
            </p:extLst>
          </p:nvPr>
        </p:nvGraphicFramePr>
        <p:xfrm>
          <a:off x="1023938" y="1863584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3559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C6799-DB04-494F-8AD3-061CE070A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B8402729-8548-4EB9-A3AA-21915A7C16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08314"/>
            <a:ext cx="9720073" cy="4422912"/>
          </a:xfrm>
        </p:spPr>
        <p:txBody>
          <a:bodyPr>
            <a:normAutofit/>
          </a:bodyPr>
          <a:lstStyle/>
          <a:p>
            <a:r>
              <a:rPr lang="en-GB" dirty="0"/>
              <a:t>Extract the important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Delete unnecessary dimensions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Can fix many of the missing values</a:t>
            </a:r>
          </a:p>
          <a:p>
            <a:r>
              <a:rPr lang="en-GB" dirty="0"/>
              <a:t>Essential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Drop data points (rows) with missing values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If there are too many missing </a:t>
            </a:r>
            <a:r>
              <a:rPr lang="en-GB" dirty="0">
                <a:sym typeface="Wingdings" panose="05000000000000000000" pitchFamily="2" charset="2"/>
              </a:rPr>
              <a:t> replace with default value</a:t>
            </a:r>
          </a:p>
          <a:p>
            <a:r>
              <a:rPr lang="en-GB" dirty="0"/>
              <a:t>Non-Essential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Replace with default value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E.g. ‘Cross Street’ missing values  ‘Unknown’</a:t>
            </a:r>
          </a:p>
          <a:p>
            <a:r>
              <a:rPr lang="en-GB" dirty="0"/>
              <a:t>Combine/Split Features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Combine ‘Arrest Date’ and ‘Time’ features into ‘Arrest Date’ feature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sym typeface="Wingdings" panose="05000000000000000000" pitchFamily="2" charset="2"/>
              </a:rPr>
              <a:t>Split ‘Location’ feature into ‘Latitude’ and ‘Longitude’ features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801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BF0B15-9E2A-4D50-A950-428DAFC7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</a:t>
            </a:r>
            <a:r>
              <a:rPr lang="en-GB" dirty="0" err="1"/>
              <a:t>Preprocessing</a:t>
            </a:r>
            <a:endParaRPr lang="en-GB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B39FA9-D8E0-494D-B644-EA68B2B58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967944"/>
            <a:ext cx="9720073" cy="41744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Arrest:						Metro Bike Share Trip:</a:t>
            </a:r>
          </a:p>
          <a:p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D4FF05C-168C-4DB8-B9D4-0D1A472E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4" y="2747142"/>
            <a:ext cx="5177458" cy="28111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E7978B-A891-42AE-A08F-EE63E7B8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452" y="2747141"/>
            <a:ext cx="5262953" cy="281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602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4CB3B4-C92F-4A1D-8D73-5EC90831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Analysis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F495B46-BC57-4947-B202-12A051A0F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171700"/>
            <a:ext cx="9720073" cy="4137660"/>
          </a:xfrm>
        </p:spPr>
        <p:txBody>
          <a:bodyPr>
            <a:normAutofit/>
          </a:bodyPr>
          <a:lstStyle/>
          <a:p>
            <a:r>
              <a:rPr lang="en-GB" dirty="0"/>
              <a:t>Arrest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most frequent committed crimes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Analyse which crimes might affect bikers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Timely analysis of frequent committed crimes</a:t>
            </a:r>
          </a:p>
          <a:p>
            <a:r>
              <a:rPr lang="en-GB" dirty="0"/>
              <a:t>Metro Bike Share Trip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shared bike trips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provided </a:t>
            </a:r>
            <a:r>
              <a:rPr lang="en-GB" dirty="0" err="1"/>
              <a:t>bikelanes</a:t>
            </a:r>
            <a:endParaRPr lang="en-GB" dirty="0"/>
          </a:p>
          <a:p>
            <a:r>
              <a:rPr lang="en-GB" dirty="0"/>
              <a:t>Bike Lane Dataset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Extract bike lanes to observe</a:t>
            </a:r>
          </a:p>
          <a:p>
            <a:r>
              <a:rPr lang="en-GB" dirty="0"/>
              <a:t>Integration of </a:t>
            </a:r>
            <a:r>
              <a:rPr lang="en-GB" dirty="0" err="1"/>
              <a:t>Analyzes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Combine results to extract pattern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3616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B8988-287C-4AF9-8E43-F0B4D719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Charge Group Description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E27512A-630D-44A7-8F1E-703586361A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9" t="31131" r="9853" b="30078"/>
          <a:stretch/>
        </p:blipFill>
        <p:spPr>
          <a:xfrm>
            <a:off x="2053822" y="2084832"/>
            <a:ext cx="7542408" cy="3759232"/>
          </a:xfrm>
        </p:spPr>
      </p:pic>
    </p:spTree>
    <p:extLst>
      <p:ext uri="{BB962C8B-B14F-4D97-AF65-F5344CB8AC3E}">
        <p14:creationId xmlns:p14="http://schemas.microsoft.com/office/powerpoint/2010/main" val="364393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52BA6C41-93F0-413C-8CAA-94D756D038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4"/>
          <a:stretch/>
        </p:blipFill>
        <p:spPr>
          <a:xfrm>
            <a:off x="509712" y="1843709"/>
            <a:ext cx="12048377" cy="54913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7B8988-287C-4AF9-8E43-F0B4D719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Charge Group Description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FA60C0-E681-4EBE-B91B-B0D534CB775F}"/>
              </a:ext>
            </a:extLst>
          </p:cNvPr>
          <p:cNvSpPr/>
          <p:nvPr/>
        </p:nvSpPr>
        <p:spPr>
          <a:xfrm>
            <a:off x="1297057" y="2504659"/>
            <a:ext cx="9775134" cy="1336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4E945B-032C-47FB-A430-5D0D9238271A}"/>
              </a:ext>
            </a:extLst>
          </p:cNvPr>
          <p:cNvSpPr/>
          <p:nvPr/>
        </p:nvSpPr>
        <p:spPr>
          <a:xfrm>
            <a:off x="1292087" y="5229173"/>
            <a:ext cx="9775134" cy="908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21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7B8988-287C-4AF9-8E43-F0B4D719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Charge Description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0C96642-45B0-4C43-BE7C-3F5CA547A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6" t="31131" r="10099" b="29954"/>
          <a:stretch/>
        </p:blipFill>
        <p:spPr>
          <a:xfrm>
            <a:off x="2196549" y="2084832"/>
            <a:ext cx="7375229" cy="3711177"/>
          </a:xfrm>
        </p:spPr>
      </p:pic>
    </p:spTree>
    <p:extLst>
      <p:ext uri="{BB962C8B-B14F-4D97-AF65-F5344CB8AC3E}">
        <p14:creationId xmlns:p14="http://schemas.microsoft.com/office/powerpoint/2010/main" val="1001104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45A5E9-544B-424F-954E-DAD125364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39" y="1545535"/>
            <a:ext cx="11145352" cy="5572677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07B8988-287C-4AF9-8E43-F0B4D719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Charge Description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EFA60C0-E681-4EBE-B91B-B0D534CB775F}"/>
              </a:ext>
            </a:extLst>
          </p:cNvPr>
          <p:cNvSpPr/>
          <p:nvPr/>
        </p:nvSpPr>
        <p:spPr>
          <a:xfrm>
            <a:off x="909431" y="2176670"/>
            <a:ext cx="10510630" cy="868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D4E945B-032C-47FB-A430-5D0D9238271A}"/>
              </a:ext>
            </a:extLst>
          </p:cNvPr>
          <p:cNvSpPr/>
          <p:nvPr/>
        </p:nvSpPr>
        <p:spPr>
          <a:xfrm>
            <a:off x="955539" y="5169541"/>
            <a:ext cx="10510630" cy="8187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071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BFCEA-A124-45E8-A69F-710BA8016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Extract Interesting Charges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F1D1FF7-BD27-4A08-91AE-8933E5271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Extract the Charges/Crimes that possibly harm bikers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Substrings within the most frequently committed crimes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Generate subsets containing different substring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Assembly those sets to one set of interest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  <a:p>
            <a:r>
              <a:rPr lang="en-GB" dirty="0"/>
              <a:t>Result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>
                <a:sym typeface="Wingdings" panose="05000000000000000000" pitchFamily="2" charset="2"/>
              </a:rPr>
              <a:t>Reduction from 2319 different Charges to 289 of interest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altLang="de-DE" dirty="0"/>
              <a:t>38.62%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entries</a:t>
            </a:r>
            <a:r>
              <a:rPr lang="de-DE" altLang="de-DE" dirty="0"/>
              <a:t> </a:t>
            </a:r>
            <a:r>
              <a:rPr lang="en-GB" altLang="de-DE" dirty="0"/>
              <a:t>are</a:t>
            </a:r>
            <a:r>
              <a:rPr lang="de-DE" altLang="de-DE" dirty="0"/>
              <a:t> </a:t>
            </a:r>
            <a:r>
              <a:rPr lang="de-DE" altLang="de-DE" dirty="0" err="1"/>
              <a:t>of</a:t>
            </a:r>
            <a:r>
              <a:rPr lang="de-DE" altLang="de-DE" dirty="0"/>
              <a:t> </a:t>
            </a:r>
            <a:r>
              <a:rPr lang="de-DE" altLang="de-DE" dirty="0" err="1"/>
              <a:t>interest</a:t>
            </a:r>
            <a:r>
              <a:rPr lang="de-DE" altLang="de-DE" dirty="0"/>
              <a:t>!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902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E52A4-D8E6-49EA-B4FB-097C48B0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Frequent Areas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B3A9081-44CE-41E8-A992-7EEEBC775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5" t="30020" r="9853" b="30696"/>
          <a:stretch/>
        </p:blipFill>
        <p:spPr>
          <a:xfrm>
            <a:off x="2225363" y="1958008"/>
            <a:ext cx="7455350" cy="3775161"/>
          </a:xfrm>
        </p:spPr>
      </p:pic>
    </p:spTree>
    <p:extLst>
      <p:ext uri="{BB962C8B-B14F-4D97-AF65-F5344CB8AC3E}">
        <p14:creationId xmlns:p14="http://schemas.microsoft.com/office/powerpoint/2010/main" val="3103963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273E50-6788-47F0-B7B9-2ED325FF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Team Members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E80E06-AF6F-4E3B-B6F2-8F8BE6384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3200" dirty="0"/>
              <a:t>Martin Ledl		108012012</a:t>
            </a:r>
          </a:p>
          <a:p>
            <a:r>
              <a:rPr lang="en-GB" sz="3200" dirty="0"/>
              <a:t>Pawel </a:t>
            </a:r>
            <a:r>
              <a:rPr lang="en-GB" sz="3200" dirty="0" err="1"/>
              <a:t>Urbanowicz</a:t>
            </a:r>
            <a:r>
              <a:rPr lang="en-GB" sz="3200" dirty="0"/>
              <a:t>	108015016 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58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E52A4-D8E6-49EA-B4FB-097C48B0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Frequent Areas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6703500-EE51-4A37-871B-EDBDE4B41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7" t="9883" r="2069" b="5000"/>
          <a:stretch/>
        </p:blipFill>
        <p:spPr>
          <a:xfrm>
            <a:off x="959000" y="1605169"/>
            <a:ext cx="10929984" cy="5074636"/>
          </a:xfrm>
        </p:spPr>
      </p:pic>
    </p:spTree>
    <p:extLst>
      <p:ext uri="{BB962C8B-B14F-4D97-AF65-F5344CB8AC3E}">
        <p14:creationId xmlns:p14="http://schemas.microsoft.com/office/powerpoint/2010/main" val="4067560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CE52A4-D8E6-49EA-B4FB-097C48B0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Frequent Addresses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004C0D8-AEC7-4AFD-B2BD-FE3D166F1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2" t="30267" r="9853" b="30572"/>
          <a:stretch/>
        </p:blipFill>
        <p:spPr>
          <a:xfrm>
            <a:off x="1978044" y="1972917"/>
            <a:ext cx="8090295" cy="4077303"/>
          </a:xfrm>
        </p:spPr>
      </p:pic>
    </p:spTree>
    <p:extLst>
      <p:ext uri="{BB962C8B-B14F-4D97-AF65-F5344CB8AC3E}">
        <p14:creationId xmlns:p14="http://schemas.microsoft.com/office/powerpoint/2010/main" val="3998720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38A5F-042B-49B1-8606-C05CD3376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Evolution Number of Charges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8DBA081-128D-41B6-8798-562B8A7C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71" y="1687685"/>
            <a:ext cx="10087216" cy="4585099"/>
          </a:xfr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83CD2DD5-44E7-4652-8A2C-8DF67DDBA10D}"/>
              </a:ext>
            </a:extLst>
          </p:cNvPr>
          <p:cNvSpPr/>
          <p:nvPr/>
        </p:nvSpPr>
        <p:spPr>
          <a:xfrm>
            <a:off x="9804952" y="3866322"/>
            <a:ext cx="1172818" cy="2281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FA7568C-1D4B-47E1-83C3-507C91E0C240}"/>
              </a:ext>
            </a:extLst>
          </p:cNvPr>
          <p:cNvSpPr/>
          <p:nvPr/>
        </p:nvSpPr>
        <p:spPr>
          <a:xfrm>
            <a:off x="3417402" y="2165074"/>
            <a:ext cx="3375993" cy="17012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22570BE-A839-424D-9A7B-2C63CAA1A251}"/>
              </a:ext>
            </a:extLst>
          </p:cNvPr>
          <p:cNvSpPr txBox="1"/>
          <p:nvPr/>
        </p:nvSpPr>
        <p:spPr>
          <a:xfrm>
            <a:off x="6793395" y="2221396"/>
            <a:ext cx="179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Peaking mid year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63A9DA-7912-45AC-B482-C05F3E14BA6C}"/>
              </a:ext>
            </a:extLst>
          </p:cNvPr>
          <p:cNvSpPr txBox="1"/>
          <p:nvPr/>
        </p:nvSpPr>
        <p:spPr>
          <a:xfrm>
            <a:off x="10513944" y="3438939"/>
            <a:ext cx="136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Lack of data</a:t>
            </a:r>
          </a:p>
        </p:txBody>
      </p:sp>
    </p:spTree>
    <p:extLst>
      <p:ext uri="{BB962C8B-B14F-4D97-AF65-F5344CB8AC3E}">
        <p14:creationId xmlns:p14="http://schemas.microsoft.com/office/powerpoint/2010/main" val="6662216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F3260-9F60-4616-A707-6770BA96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30 Charges Trends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7719B94-8ADA-4C32-8B1D-A47E67DE9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4563" y="1794014"/>
            <a:ext cx="7328908" cy="45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58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F3260-9F60-4616-A707-6770BA96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30 Charges Trends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4749BED-276F-454A-A014-EF3891977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7536" y="1708376"/>
            <a:ext cx="7444804" cy="45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6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F3260-9F60-4616-A707-6770BA96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30 Charges Trends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AB806AD-4873-4561-9AF9-BC13A99F2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94" y="1769166"/>
            <a:ext cx="7465781" cy="456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963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F3260-9F60-4616-A707-6770BA96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30 Frequent Charges Trends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8344907-6D94-4080-8D5D-25F609DE7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8000" y="1798983"/>
            <a:ext cx="7406108" cy="454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5F3260-9F60-4616-A707-6770BA964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30 Charges Trends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2E07D87-DB00-45E1-83C1-8316C3545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9913" y="1758072"/>
            <a:ext cx="7136865" cy="451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85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D02DD-77C3-4384-B10A-CED6D8CD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Frequent Charges Hourly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5A0003A-E487-4A13-9FDA-8CD149909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8524" r="8307" b="6359"/>
          <a:stretch/>
        </p:blipFill>
        <p:spPr>
          <a:xfrm>
            <a:off x="1878496" y="1737207"/>
            <a:ext cx="7697856" cy="4812906"/>
          </a:xfrm>
        </p:spPr>
      </p:pic>
    </p:spTree>
    <p:extLst>
      <p:ext uri="{BB962C8B-B14F-4D97-AF65-F5344CB8AC3E}">
        <p14:creationId xmlns:p14="http://schemas.microsoft.com/office/powerpoint/2010/main" val="356178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6D02DD-77C3-4384-B10A-CED6D8CDA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10 Frequent Charges Hourly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E54EC39-B8BB-41E7-83FE-45866D60B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287" y="1779105"/>
            <a:ext cx="8654264" cy="465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33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B32B5-2657-4595-8556-62B58878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E64569C8-AE1E-470D-829E-B81CDDC485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696873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67342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C545-71C6-460E-A7DB-30A45404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Frequent Charges Monthly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F0CA1E7-9817-49C3-AED4-130129140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0" t="9018" r="7999" b="7100"/>
          <a:stretch/>
        </p:blipFill>
        <p:spPr>
          <a:xfrm>
            <a:off x="2159135" y="1759227"/>
            <a:ext cx="7576243" cy="4659664"/>
          </a:xfrm>
        </p:spPr>
      </p:pic>
    </p:spTree>
    <p:extLst>
      <p:ext uri="{BB962C8B-B14F-4D97-AF65-F5344CB8AC3E}">
        <p14:creationId xmlns:p14="http://schemas.microsoft.com/office/powerpoint/2010/main" val="3483746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29C545-71C6-460E-A7DB-30A454048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Top 10 Frequent Charges Monthly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03B3FB0-EACD-460C-B9AD-8936B4A784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964" y="1639957"/>
            <a:ext cx="9720072" cy="51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332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44E8D3-5B1E-48B4-8CDA-021131B37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Metro Bike Share Trip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B24499-1E2D-4C59-80F3-5E602E079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Provides </a:t>
            </a:r>
            <a:r>
              <a:rPr lang="de-DE" altLang="de-DE" dirty="0"/>
              <a:t>131336 </a:t>
            </a:r>
            <a:r>
              <a:rPr lang="de-DE" altLang="de-DE" dirty="0" err="1"/>
              <a:t>rides</a:t>
            </a:r>
            <a:r>
              <a:rPr lang="de-DE" altLang="de-DE" dirty="0"/>
              <a:t> </a:t>
            </a:r>
            <a:r>
              <a:rPr lang="de-DE" altLang="de-DE" dirty="0" err="1"/>
              <a:t>from</a:t>
            </a:r>
            <a:r>
              <a:rPr lang="de-DE" altLang="de-DE" dirty="0"/>
              <a:t> </a:t>
            </a:r>
            <a:r>
              <a:rPr lang="de-DE" altLang="de-DE" dirty="0" err="1"/>
              <a:t>start</a:t>
            </a:r>
            <a:r>
              <a:rPr lang="de-DE" altLang="de-DE" dirty="0"/>
              <a:t> </a:t>
            </a:r>
            <a:r>
              <a:rPr lang="de-DE" altLang="de-DE" dirty="0" err="1"/>
              <a:t>to</a:t>
            </a:r>
            <a:r>
              <a:rPr lang="de-DE" altLang="de-DE" dirty="0"/>
              <a:t> end </a:t>
            </a:r>
            <a:r>
              <a:rPr lang="de-DE" altLang="de-DE" dirty="0" err="1"/>
              <a:t>location</a:t>
            </a:r>
            <a:endParaRPr lang="de-DE" altLang="de-DE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Unique rides: 3580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Top 10 popular rides: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E97F158-3B70-4379-95A3-E92B3DEEF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776" y="3499485"/>
            <a:ext cx="4026195" cy="301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36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183320-E679-473E-B22D-BD39E02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Bike Lanes: Lanes Map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28D1B0D-CAD4-4C93-B49F-8716E0C4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318" y="1724440"/>
            <a:ext cx="8162878" cy="490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142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0D3C0-209D-406E-99B2-6D3D5880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Interesting Charges Heatmap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6773A08C-7E48-4A8C-9653-BE3392D06C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366" y="1694622"/>
            <a:ext cx="8114530" cy="485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26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D0D3C0-209D-406E-99B2-6D3D5880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Arrest: Interesting Charges Clusters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38A5024-A325-4424-A886-744C18022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650597"/>
            <a:ext cx="8362121" cy="49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85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3F9F7-DA00-473D-9C16-C1290FCE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Integration: Analyse Bike Lane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869FE1C-8F5B-4B21-A04C-1DC68DBAF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470" y="1798128"/>
            <a:ext cx="8020877" cy="481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68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3F9F7-DA00-473D-9C16-C1290FCE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Integration: Analyse Bike Lane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31E8E7C-4AA4-401B-B192-1F9509CE6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7800" y="1649106"/>
            <a:ext cx="8401878" cy="501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98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33F9F7-DA00-473D-9C16-C1290FCE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Integration: Analyse Bike Lane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DA6E1B6-8F1F-4F9B-9412-A8C96C30D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282" y="1664804"/>
            <a:ext cx="8178364" cy="488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9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8008FC-ED7A-4E22-8771-A521542D9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GB" dirty="0"/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89231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E57922-C8BD-4EEB-B037-F57EB5E7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496ED2-D681-466F-8A80-FDF11D2E25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Goal: </a:t>
            </a:r>
          </a:p>
          <a:p>
            <a:r>
              <a:rPr lang="en-GB" dirty="0"/>
              <a:t>Provide an analysis of safety of bike lanes in Los Angeles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most frequent committed crimes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Analyse which crimes might affect bikers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Timely analysis of frequent committed crimes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shared bike trips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Analysis of provided </a:t>
            </a:r>
            <a:r>
              <a:rPr lang="en-GB" dirty="0" err="1"/>
              <a:t>bikelanes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Combine results to extract pattern</a:t>
            </a:r>
          </a:p>
        </p:txBody>
      </p:sp>
    </p:spTree>
    <p:extLst>
      <p:ext uri="{BB962C8B-B14F-4D97-AF65-F5344CB8AC3E}">
        <p14:creationId xmlns:p14="http://schemas.microsoft.com/office/powerpoint/2010/main" val="1193041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A79438-E486-42FE-A7C3-B134298B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6C679F-2674-4C03-9D6C-AD5E947FC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Able to load specific bike lanes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Overlay processed crime dataset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Interactive map enables exploring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Can be useful in combination with time analysis</a:t>
            </a:r>
          </a:p>
        </p:txBody>
      </p:sp>
    </p:spTree>
    <p:extLst>
      <p:ext uri="{BB962C8B-B14F-4D97-AF65-F5344CB8AC3E}">
        <p14:creationId xmlns:p14="http://schemas.microsoft.com/office/powerpoint/2010/main" val="59376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652B88-1027-4A1F-BAF2-9D089A2F3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85C2F07D-4B4E-43D1-BAC7-F8AEE6B5D1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300476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7075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01517-82EF-4835-B0EF-E47E7C8C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Arrest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CDE0B4-0F81-4FBF-BE78-D8EB0BDEC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hlinkClick r:id="rId2"/>
              </a:rPr>
              <a:t>https://data.lacity.org/A-Safe-City/Arrest-Data-from-2010-to-Present/yru6-6re4</a:t>
            </a:r>
            <a:endParaRPr lang="en-GB" dirty="0"/>
          </a:p>
          <a:p>
            <a:pPr marL="128016" lvl="1" indent="0">
              <a:buNone/>
            </a:pPr>
            <a:endParaRPr lang="en-GB" sz="2200" dirty="0"/>
          </a:p>
          <a:p>
            <a:r>
              <a:rPr lang="en-GB" dirty="0"/>
              <a:t>Stats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Owner: 	LAPD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Refresh rate: 	Weekly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Columns:	17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Rows:		1.32M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Each row represents the booking of an arrestee</a:t>
            </a:r>
          </a:p>
        </p:txBody>
      </p:sp>
    </p:spTree>
    <p:extLst>
      <p:ext uri="{BB962C8B-B14F-4D97-AF65-F5344CB8AC3E}">
        <p14:creationId xmlns:p14="http://schemas.microsoft.com/office/powerpoint/2010/main" val="2963056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10452-0A21-4BD4-9232-1403945F0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Metro Bike Share Trip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BA9E790-976D-46B0-8432-A99C8CE43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>
                <a:hlinkClick r:id="rId2"/>
              </a:rPr>
              <a:t>https://data.lacity.org/A-Livable-and-Sustainable-City/Metro-Bike-Share-Trip-Data/sii9-rjps</a:t>
            </a:r>
            <a:endParaRPr lang="en-GB" sz="2200" dirty="0"/>
          </a:p>
          <a:p>
            <a:endParaRPr lang="en-GB" dirty="0"/>
          </a:p>
          <a:p>
            <a:r>
              <a:rPr lang="en-GB" dirty="0"/>
              <a:t>Stats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Owner: 	</a:t>
            </a:r>
            <a:r>
              <a:rPr lang="de-AT" dirty="0" err="1"/>
              <a:t>Mayor's</a:t>
            </a:r>
            <a:r>
              <a:rPr lang="de-AT" dirty="0"/>
              <a:t> Office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Refresh rate: 	</a:t>
            </a:r>
            <a:r>
              <a:rPr lang="de-AT" dirty="0"/>
              <a:t>Quarterly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Columns:	1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Rows:		132K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Each row represents a trip with a shared bike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4005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63D6B3-4858-42B7-AED2-D6E93E38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Bike Lanes Dataset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14030B-CE2E-406E-B202-4EC225832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Source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sz="2200" dirty="0">
                <a:hlinkClick r:id="rId2"/>
              </a:rPr>
              <a:t>https://data.lacity.org/A-Livable-and-Sustainable-City/Bikelanes/uzvv-a9xz</a:t>
            </a:r>
            <a:endParaRPr lang="en-GB" sz="2200" dirty="0"/>
          </a:p>
          <a:p>
            <a:endParaRPr lang="en-GB" dirty="0"/>
          </a:p>
          <a:p>
            <a:r>
              <a:rPr lang="en-GB" dirty="0"/>
              <a:t>Stats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Owner: 	</a:t>
            </a:r>
            <a:r>
              <a:rPr lang="de-AT" dirty="0"/>
              <a:t>Department </a:t>
            </a:r>
            <a:r>
              <a:rPr lang="de-AT" dirty="0" err="1"/>
              <a:t>of</a:t>
            </a:r>
            <a:r>
              <a:rPr lang="de-AT" dirty="0"/>
              <a:t> Transportation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Refresh rate: 	</a:t>
            </a:r>
            <a:r>
              <a:rPr lang="de-AT" dirty="0"/>
              <a:t>Not </a:t>
            </a:r>
            <a:r>
              <a:rPr lang="de-AT" dirty="0" err="1"/>
              <a:t>specified</a:t>
            </a:r>
            <a:endParaRPr lang="en-GB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Feature Collection of different named features that describe the different </a:t>
            </a:r>
            <a:r>
              <a:rPr lang="en-GB" dirty="0" err="1"/>
              <a:t>bikelanes</a:t>
            </a:r>
            <a:r>
              <a:rPr lang="en-GB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GB" dirty="0"/>
              <a:t>Current Number of Features: </a:t>
            </a:r>
            <a:r>
              <a:rPr lang="de-AT" dirty="0"/>
              <a:t>806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374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86C365-ACE3-4E7D-81D7-B2885B350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Uncleaned Datasets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F45A17-7087-457C-8211-3171AA07C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7" y="1962978"/>
            <a:ext cx="9720073" cy="377687"/>
          </a:xfrm>
        </p:spPr>
        <p:txBody>
          <a:bodyPr>
            <a:normAutofit lnSpcReduction="10000"/>
          </a:bodyPr>
          <a:lstStyle/>
          <a:p>
            <a:r>
              <a:rPr lang="en-GB" dirty="0"/>
              <a:t>Arrest:						Metro Bike Share Trip: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29005-3211-4CA0-BB3F-D31171C7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31" y="2518430"/>
            <a:ext cx="4657103" cy="38593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D987735-CBAF-4688-AA7B-9664354F4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990" y="2518429"/>
            <a:ext cx="4864918" cy="385938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D7747F29-0032-4504-B1C5-23DDAA7390B3}"/>
              </a:ext>
            </a:extLst>
          </p:cNvPr>
          <p:cNvSpPr/>
          <p:nvPr/>
        </p:nvSpPr>
        <p:spPr>
          <a:xfrm>
            <a:off x="800100" y="3553237"/>
            <a:ext cx="4626665" cy="100882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D1F97AA-9FB9-40C4-8ECF-8FF86C7E6E85}"/>
              </a:ext>
            </a:extLst>
          </p:cNvPr>
          <p:cNvSpPr/>
          <p:nvPr/>
        </p:nvSpPr>
        <p:spPr>
          <a:xfrm>
            <a:off x="6443868" y="3069899"/>
            <a:ext cx="4762502" cy="72188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3F811E5-DEBE-43D2-9091-2A4AC41A254F}"/>
              </a:ext>
            </a:extLst>
          </p:cNvPr>
          <p:cNvSpPr/>
          <p:nvPr/>
        </p:nvSpPr>
        <p:spPr>
          <a:xfrm>
            <a:off x="795131" y="4581939"/>
            <a:ext cx="4626665" cy="347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A21C11-B8F5-434E-B7DB-4C82F734FF85}"/>
              </a:ext>
            </a:extLst>
          </p:cNvPr>
          <p:cNvSpPr/>
          <p:nvPr/>
        </p:nvSpPr>
        <p:spPr>
          <a:xfrm>
            <a:off x="795130" y="5272708"/>
            <a:ext cx="4626665" cy="154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BFF2D58-C4AC-49EA-ACCC-49C9B0DAAD0E}"/>
              </a:ext>
            </a:extLst>
          </p:cNvPr>
          <p:cNvSpPr/>
          <p:nvPr/>
        </p:nvSpPr>
        <p:spPr>
          <a:xfrm>
            <a:off x="795129" y="5594074"/>
            <a:ext cx="4626665" cy="154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F0B3AC0E-D189-460C-BB37-C42260596AB7}"/>
              </a:ext>
            </a:extLst>
          </p:cNvPr>
          <p:cNvSpPr/>
          <p:nvPr/>
        </p:nvSpPr>
        <p:spPr>
          <a:xfrm>
            <a:off x="795128" y="3375625"/>
            <a:ext cx="4626665" cy="1540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E2FC004-B046-440E-87A8-33635D300FB4}"/>
              </a:ext>
            </a:extLst>
          </p:cNvPr>
          <p:cNvSpPr/>
          <p:nvPr/>
        </p:nvSpPr>
        <p:spPr>
          <a:xfrm>
            <a:off x="6443868" y="3806690"/>
            <a:ext cx="4762502" cy="14063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3EAF02F0-5994-4719-8740-F3FECE2F59D9}"/>
              </a:ext>
            </a:extLst>
          </p:cNvPr>
          <p:cNvSpPr/>
          <p:nvPr/>
        </p:nvSpPr>
        <p:spPr>
          <a:xfrm>
            <a:off x="6458774" y="5594074"/>
            <a:ext cx="4747596" cy="3594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1078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638</Words>
  <Application>Microsoft Office PowerPoint</Application>
  <PresentationFormat>Breitbild</PresentationFormat>
  <Paragraphs>132</Paragraphs>
  <Slides>40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7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Los Angeles Save Bike Lanes</vt:lpstr>
      <vt:lpstr>Team Members</vt:lpstr>
      <vt:lpstr>Outline</vt:lpstr>
      <vt:lpstr>Introduction</vt:lpstr>
      <vt:lpstr>Datasets</vt:lpstr>
      <vt:lpstr>Arrest Dataset</vt:lpstr>
      <vt:lpstr>Metro Bike Share Trip Dataset</vt:lpstr>
      <vt:lpstr>Bike Lanes Dataset</vt:lpstr>
      <vt:lpstr>Uncleaned Datasets</vt:lpstr>
      <vt:lpstr>Data Preprocessing</vt:lpstr>
      <vt:lpstr>Data Preprocessing</vt:lpstr>
      <vt:lpstr>Data Preprocessing</vt:lpstr>
      <vt:lpstr>Data Analysis</vt:lpstr>
      <vt:lpstr>Arrest: Charge Group Description</vt:lpstr>
      <vt:lpstr>Arrest: Charge Group Description</vt:lpstr>
      <vt:lpstr>Arrest: Charge Description</vt:lpstr>
      <vt:lpstr>Arrest: Charge Description</vt:lpstr>
      <vt:lpstr>Arrest: Extract Interesting Charges</vt:lpstr>
      <vt:lpstr>Arrest: Frequent Areas</vt:lpstr>
      <vt:lpstr>Arrest: Frequent Areas</vt:lpstr>
      <vt:lpstr>Arrest: Frequent Addresses</vt:lpstr>
      <vt:lpstr>Arrest: Evolution Number of Charges</vt:lpstr>
      <vt:lpstr>Arrest: Top 30 Charges Trends</vt:lpstr>
      <vt:lpstr>Arrest: Top 30 Charges Trends</vt:lpstr>
      <vt:lpstr>Arrest: Top 30 Charges Trends</vt:lpstr>
      <vt:lpstr>Arrest: Top 30 Frequent Charges Trends</vt:lpstr>
      <vt:lpstr>Arrest: Top 30 Charges Trends</vt:lpstr>
      <vt:lpstr>Arrest: Frequent Charges Hourly</vt:lpstr>
      <vt:lpstr>Arrest: Top 10 Frequent Charges Hourly</vt:lpstr>
      <vt:lpstr>Arrest: Frequent Charges Monthly</vt:lpstr>
      <vt:lpstr>Arrest: Top 10 Frequent Charges Monthly</vt:lpstr>
      <vt:lpstr>Metro Bike Share Trip</vt:lpstr>
      <vt:lpstr>Bike Lanes: Lanes Map</vt:lpstr>
      <vt:lpstr>Arrest: Interesting Charges Heatmap</vt:lpstr>
      <vt:lpstr>Arrest: Interesting Charges Clusters</vt:lpstr>
      <vt:lpstr>Integration: Analyse Bike Lane</vt:lpstr>
      <vt:lpstr>Integration: Analyse Bike Lane</vt:lpstr>
      <vt:lpstr>Integration: Analyse Bike Lane</vt:lpstr>
      <vt:lpstr>Demo Time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 Ledl</dc:creator>
  <cp:lastModifiedBy>Martin Ledl</cp:lastModifiedBy>
  <cp:revision>34</cp:revision>
  <dcterms:created xsi:type="dcterms:W3CDTF">2019-12-20T04:01:42Z</dcterms:created>
  <dcterms:modified xsi:type="dcterms:W3CDTF">2019-12-20T07:52:06Z</dcterms:modified>
</cp:coreProperties>
</file>